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7" r:id="rId4"/>
    <p:sldId id="296" r:id="rId5"/>
    <p:sldId id="293" r:id="rId6"/>
    <p:sldId id="297" r:id="rId7"/>
    <p:sldId id="298" r:id="rId8"/>
    <p:sldId id="294" r:id="rId9"/>
    <p:sldId id="300" r:id="rId10"/>
    <p:sldId id="301" r:id="rId11"/>
    <p:sldId id="292" r:id="rId12"/>
    <p:sldId id="258" r:id="rId13"/>
  </p:sldIdLst>
  <p:sldSz cx="12192000" cy="6858000"/>
  <p:notesSz cx="12192000" cy="6858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" panose="020F0502020204030204" pitchFamily="34" charset="0"/>
      <p:regular r:id="rId19"/>
      <p:bold r:id="rId20"/>
      <p:italic r:id="rId21"/>
      <p:boldItalic r:id="rId22"/>
    </p:embeddedFont>
    <p:embeddedFont>
      <p:font typeface="Quicksand SemiBold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>
      <p:cViewPr varScale="1">
        <p:scale>
          <a:sx n="109" d="100"/>
          <a:sy n="109" d="100"/>
        </p:scale>
        <p:origin x="216" y="4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FAIR-by-Design-Methodology/FAIR-by-Design_To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EB8E5-7934-A84B-929D-2381D2E3477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34EF38B-22DE-0F42-A002-325E29E120F2}">
      <dgm:prSet/>
      <dgm:spPr/>
      <dgm:t>
        <a:bodyPr/>
        <a:lstStyle/>
        <a:p>
          <a:r>
            <a:rPr lang="en-GB" b="0" i="0" dirty="0">
              <a:solidFill>
                <a:schemeClr val="tx1"/>
              </a:solidFill>
            </a:rPr>
            <a:t>Extend the instructor kit</a:t>
          </a:r>
          <a:endParaRPr lang="en-GB" dirty="0">
            <a:solidFill>
              <a:schemeClr val="tx1"/>
            </a:solidFill>
          </a:endParaRPr>
        </a:p>
      </dgm:t>
    </dgm:pt>
    <dgm:pt modelId="{E041087C-6AE9-C04C-B2F4-5166055FD1D4}" type="par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FC85D8A-EF71-D64F-AB9E-D62F5967292C}" type="sibTrans" cxnId="{66B092EB-7F10-744C-9BEF-98F3BC097A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26637D2-C754-8149-ADC3-9BCED2FE6C0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Structure learning materials</a:t>
          </a:r>
        </a:p>
      </dgm:t>
    </dgm:pt>
    <dgm:pt modelId="{E7B7BAB0-068C-2D4B-A85B-D6E9CF5DA3D8}" type="par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ADC549F-5F49-724B-BF70-394BCEC2631A}" type="sibTrans" cxnId="{9D64164B-38A1-D145-8CB4-95E8206868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15D6F66-A2B7-404B-AE1E-CB575D3B3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b="0" i="0">
              <a:solidFill>
                <a:schemeClr val="tx1"/>
              </a:solidFill>
            </a:rPr>
            <a:t>Gather supporting elements</a:t>
          </a:r>
        </a:p>
      </dgm:t>
    </dgm:pt>
    <dgm:pt modelId="{7DFE71AB-7C40-194C-8584-DC8CED44EDCC}" type="par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836A37B-39A1-F847-89FF-7893393F9679}" type="sibTrans" cxnId="{4370413F-CF82-8E42-9356-3843A1EEE5F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B79663E-E65C-2E48-A36C-5B1810B98766}" type="pres">
      <dgm:prSet presAssocID="{BECEB8E5-7934-A84B-929D-2381D2E3477B}" presName="Name0" presStyleCnt="0">
        <dgm:presLayoutVars>
          <dgm:chMax val="7"/>
          <dgm:chPref val="7"/>
          <dgm:dir/>
        </dgm:presLayoutVars>
      </dgm:prSet>
      <dgm:spPr/>
    </dgm:pt>
    <dgm:pt modelId="{F13EA33D-18CE-6346-8404-701E600A7D73}" type="pres">
      <dgm:prSet presAssocID="{BECEB8E5-7934-A84B-929D-2381D2E3477B}" presName="Name1" presStyleCnt="0"/>
      <dgm:spPr/>
    </dgm:pt>
    <dgm:pt modelId="{E12579B5-9761-054E-8EEA-D921F671DCF6}" type="pres">
      <dgm:prSet presAssocID="{BECEB8E5-7934-A84B-929D-2381D2E3477B}" presName="cycle" presStyleCnt="0"/>
      <dgm:spPr/>
    </dgm:pt>
    <dgm:pt modelId="{CD22CBA4-F621-544C-90A5-1ADF01A47455}" type="pres">
      <dgm:prSet presAssocID="{BECEB8E5-7934-A84B-929D-2381D2E3477B}" presName="srcNode" presStyleLbl="node1" presStyleIdx="0" presStyleCnt="3"/>
      <dgm:spPr/>
    </dgm:pt>
    <dgm:pt modelId="{9002D5DD-9C2C-7940-91CB-FA49256D6C72}" type="pres">
      <dgm:prSet presAssocID="{BECEB8E5-7934-A84B-929D-2381D2E3477B}" presName="conn" presStyleLbl="parChTrans1D2" presStyleIdx="0" presStyleCnt="1"/>
      <dgm:spPr/>
    </dgm:pt>
    <dgm:pt modelId="{ACAE0BF0-CA76-9D4F-8892-6AD073764512}" type="pres">
      <dgm:prSet presAssocID="{BECEB8E5-7934-A84B-929D-2381D2E3477B}" presName="extraNode" presStyleLbl="node1" presStyleIdx="0" presStyleCnt="3"/>
      <dgm:spPr/>
    </dgm:pt>
    <dgm:pt modelId="{8430721C-021F-404F-B65E-1E6013182AE8}" type="pres">
      <dgm:prSet presAssocID="{BECEB8E5-7934-A84B-929D-2381D2E3477B}" presName="dstNode" presStyleLbl="node1" presStyleIdx="0" presStyleCnt="3"/>
      <dgm:spPr/>
    </dgm:pt>
    <dgm:pt modelId="{9E859CDE-7339-0248-9A18-DD0119DD537E}" type="pres">
      <dgm:prSet presAssocID="{A34EF38B-22DE-0F42-A002-325E29E120F2}" presName="text_1" presStyleLbl="node1" presStyleIdx="0" presStyleCnt="3">
        <dgm:presLayoutVars>
          <dgm:bulletEnabled val="1"/>
        </dgm:presLayoutVars>
      </dgm:prSet>
      <dgm:spPr/>
    </dgm:pt>
    <dgm:pt modelId="{3A805065-D4FA-0446-8FD4-4DADF8ABA05C}" type="pres">
      <dgm:prSet presAssocID="{A34EF38B-22DE-0F42-A002-325E29E120F2}" presName="accent_1" presStyleCnt="0"/>
      <dgm:spPr/>
    </dgm:pt>
    <dgm:pt modelId="{2D3FC799-51C0-3E4A-A95E-F9CF43A05AA9}" type="pres">
      <dgm:prSet presAssocID="{A34EF38B-22DE-0F42-A002-325E29E120F2}" presName="accentRepeatNode" presStyleLbl="solidFgAcc1" presStyleIdx="0" presStyleCnt="3"/>
      <dgm:spPr/>
    </dgm:pt>
    <dgm:pt modelId="{343CF49C-B375-964D-A2D8-225A3A474803}" type="pres">
      <dgm:prSet presAssocID="{E26637D2-C754-8149-ADC3-9BCED2FE6C06}" presName="text_2" presStyleLbl="node1" presStyleIdx="1" presStyleCnt="3">
        <dgm:presLayoutVars>
          <dgm:bulletEnabled val="1"/>
        </dgm:presLayoutVars>
      </dgm:prSet>
      <dgm:spPr/>
    </dgm:pt>
    <dgm:pt modelId="{F054CEDF-CBB0-CD4A-BF60-71484209D535}" type="pres">
      <dgm:prSet presAssocID="{E26637D2-C754-8149-ADC3-9BCED2FE6C06}" presName="accent_2" presStyleCnt="0"/>
      <dgm:spPr/>
    </dgm:pt>
    <dgm:pt modelId="{B30DAC21-0F70-A848-8E67-57546AC768D1}" type="pres">
      <dgm:prSet presAssocID="{E26637D2-C754-8149-ADC3-9BCED2FE6C06}" presName="accentRepeatNode" presStyleLbl="solidFgAcc1" presStyleIdx="1" presStyleCnt="3"/>
      <dgm:spPr/>
    </dgm:pt>
    <dgm:pt modelId="{9196FA6A-5D30-A14E-8FDA-37F06FD756F5}" type="pres">
      <dgm:prSet presAssocID="{C15D6F66-A2B7-404B-AE1E-CB575D3B3918}" presName="text_3" presStyleLbl="node1" presStyleIdx="2" presStyleCnt="3">
        <dgm:presLayoutVars>
          <dgm:bulletEnabled val="1"/>
        </dgm:presLayoutVars>
      </dgm:prSet>
      <dgm:spPr/>
    </dgm:pt>
    <dgm:pt modelId="{627D94F2-B5B1-5E42-8BDD-CED2FE8E0D32}" type="pres">
      <dgm:prSet presAssocID="{C15D6F66-A2B7-404B-AE1E-CB575D3B3918}" presName="accent_3" presStyleCnt="0"/>
      <dgm:spPr/>
    </dgm:pt>
    <dgm:pt modelId="{03485202-1616-2647-9327-7EE30F7CEAD3}" type="pres">
      <dgm:prSet presAssocID="{C15D6F66-A2B7-404B-AE1E-CB575D3B3918}" presName="accentRepeatNode" presStyleLbl="solidFgAcc1" presStyleIdx="2" presStyleCnt="3"/>
      <dgm:spPr/>
    </dgm:pt>
  </dgm:ptLst>
  <dgm:cxnLst>
    <dgm:cxn modelId="{76669B14-1B33-A04C-9CD2-148E16B90968}" type="presOf" srcId="{E26637D2-C754-8149-ADC3-9BCED2FE6C06}" destId="{343CF49C-B375-964D-A2D8-225A3A474803}" srcOrd="0" destOrd="0" presId="urn:microsoft.com/office/officeart/2008/layout/VerticalCurvedList"/>
    <dgm:cxn modelId="{66535021-4A75-B343-8300-59EAFA9B0AD4}" type="presOf" srcId="{1FC85D8A-EF71-D64F-AB9E-D62F5967292C}" destId="{9002D5DD-9C2C-7940-91CB-FA49256D6C72}" srcOrd="0" destOrd="0" presId="urn:microsoft.com/office/officeart/2008/layout/VerticalCurvedList"/>
    <dgm:cxn modelId="{50277A2D-D8B3-B04E-8B4C-9A461DBBD064}" type="presOf" srcId="{BECEB8E5-7934-A84B-929D-2381D2E3477B}" destId="{AB79663E-E65C-2E48-A36C-5B1810B98766}" srcOrd="0" destOrd="0" presId="urn:microsoft.com/office/officeart/2008/layout/VerticalCurvedList"/>
    <dgm:cxn modelId="{4370413F-CF82-8E42-9356-3843A1EEE5F5}" srcId="{BECEB8E5-7934-A84B-929D-2381D2E3477B}" destId="{C15D6F66-A2B7-404B-AE1E-CB575D3B3918}" srcOrd="2" destOrd="0" parTransId="{7DFE71AB-7C40-194C-8584-DC8CED44EDCC}" sibTransId="{6836A37B-39A1-F847-89FF-7893393F9679}"/>
    <dgm:cxn modelId="{9D64164B-38A1-D145-8CB4-95E820686865}" srcId="{BECEB8E5-7934-A84B-929D-2381D2E3477B}" destId="{E26637D2-C754-8149-ADC3-9BCED2FE6C06}" srcOrd="1" destOrd="0" parTransId="{E7B7BAB0-068C-2D4B-A85B-D6E9CF5DA3D8}" sibTransId="{CADC549F-5F49-724B-BF70-394BCEC2631A}"/>
    <dgm:cxn modelId="{95096EAA-F9E0-D546-AA63-88ABA3C8EDF6}" type="presOf" srcId="{A34EF38B-22DE-0F42-A002-325E29E120F2}" destId="{9E859CDE-7339-0248-9A18-DD0119DD537E}" srcOrd="0" destOrd="0" presId="urn:microsoft.com/office/officeart/2008/layout/VerticalCurvedList"/>
    <dgm:cxn modelId="{A802AACC-3331-BA42-AFF1-8CD9E4A5716A}" type="presOf" srcId="{C15D6F66-A2B7-404B-AE1E-CB575D3B3918}" destId="{9196FA6A-5D30-A14E-8FDA-37F06FD756F5}" srcOrd="0" destOrd="0" presId="urn:microsoft.com/office/officeart/2008/layout/VerticalCurvedList"/>
    <dgm:cxn modelId="{66B092EB-7F10-744C-9BEF-98F3BC097A22}" srcId="{BECEB8E5-7934-A84B-929D-2381D2E3477B}" destId="{A34EF38B-22DE-0F42-A002-325E29E120F2}" srcOrd="0" destOrd="0" parTransId="{E041087C-6AE9-C04C-B2F4-5166055FD1D4}" sibTransId="{1FC85D8A-EF71-D64F-AB9E-D62F5967292C}"/>
    <dgm:cxn modelId="{813BFBEE-70E8-1544-A15C-A0C4B65305CA}" type="presParOf" srcId="{AB79663E-E65C-2E48-A36C-5B1810B98766}" destId="{F13EA33D-18CE-6346-8404-701E600A7D73}" srcOrd="0" destOrd="0" presId="urn:microsoft.com/office/officeart/2008/layout/VerticalCurvedList"/>
    <dgm:cxn modelId="{9AE7C8D5-B3B0-984A-A3A3-79616BC1EAD6}" type="presParOf" srcId="{F13EA33D-18CE-6346-8404-701E600A7D73}" destId="{E12579B5-9761-054E-8EEA-D921F671DCF6}" srcOrd="0" destOrd="0" presId="urn:microsoft.com/office/officeart/2008/layout/VerticalCurvedList"/>
    <dgm:cxn modelId="{B7ECCE22-03C5-774B-9492-42500220CC07}" type="presParOf" srcId="{E12579B5-9761-054E-8EEA-D921F671DCF6}" destId="{CD22CBA4-F621-544C-90A5-1ADF01A47455}" srcOrd="0" destOrd="0" presId="urn:microsoft.com/office/officeart/2008/layout/VerticalCurvedList"/>
    <dgm:cxn modelId="{03B7B49B-CCB7-6143-BAD8-682132F83117}" type="presParOf" srcId="{E12579B5-9761-054E-8EEA-D921F671DCF6}" destId="{9002D5DD-9C2C-7940-91CB-FA49256D6C72}" srcOrd="1" destOrd="0" presId="urn:microsoft.com/office/officeart/2008/layout/VerticalCurvedList"/>
    <dgm:cxn modelId="{ACDAB163-007F-4940-B39E-FF8D14DF3840}" type="presParOf" srcId="{E12579B5-9761-054E-8EEA-D921F671DCF6}" destId="{ACAE0BF0-CA76-9D4F-8892-6AD073764512}" srcOrd="2" destOrd="0" presId="urn:microsoft.com/office/officeart/2008/layout/VerticalCurvedList"/>
    <dgm:cxn modelId="{AC03D613-B4C4-EC4C-8E92-A09D17B9029E}" type="presParOf" srcId="{E12579B5-9761-054E-8EEA-D921F671DCF6}" destId="{8430721C-021F-404F-B65E-1E6013182AE8}" srcOrd="3" destOrd="0" presId="urn:microsoft.com/office/officeart/2008/layout/VerticalCurvedList"/>
    <dgm:cxn modelId="{24051026-A5AA-FF49-AC0B-98296BE7BD0B}" type="presParOf" srcId="{F13EA33D-18CE-6346-8404-701E600A7D73}" destId="{9E859CDE-7339-0248-9A18-DD0119DD537E}" srcOrd="1" destOrd="0" presId="urn:microsoft.com/office/officeart/2008/layout/VerticalCurvedList"/>
    <dgm:cxn modelId="{C533ABFF-63A5-CF48-9455-55895A77C1AC}" type="presParOf" srcId="{F13EA33D-18CE-6346-8404-701E600A7D73}" destId="{3A805065-D4FA-0446-8FD4-4DADF8ABA05C}" srcOrd="2" destOrd="0" presId="urn:microsoft.com/office/officeart/2008/layout/VerticalCurvedList"/>
    <dgm:cxn modelId="{2F89B0BB-CF28-5F43-AB10-776DE7199D7D}" type="presParOf" srcId="{3A805065-D4FA-0446-8FD4-4DADF8ABA05C}" destId="{2D3FC799-51C0-3E4A-A95E-F9CF43A05AA9}" srcOrd="0" destOrd="0" presId="urn:microsoft.com/office/officeart/2008/layout/VerticalCurvedList"/>
    <dgm:cxn modelId="{0FCAF554-1B5D-414F-9571-AF95DD66A922}" type="presParOf" srcId="{F13EA33D-18CE-6346-8404-701E600A7D73}" destId="{343CF49C-B375-964D-A2D8-225A3A474803}" srcOrd="3" destOrd="0" presId="urn:microsoft.com/office/officeart/2008/layout/VerticalCurvedList"/>
    <dgm:cxn modelId="{E9213364-7818-1D4F-9CB3-B7058558156B}" type="presParOf" srcId="{F13EA33D-18CE-6346-8404-701E600A7D73}" destId="{F054CEDF-CBB0-CD4A-BF60-71484209D535}" srcOrd="4" destOrd="0" presId="urn:microsoft.com/office/officeart/2008/layout/VerticalCurvedList"/>
    <dgm:cxn modelId="{D20BD82E-58E6-1D4A-9B32-54232BDF0D4A}" type="presParOf" srcId="{F054CEDF-CBB0-CD4A-BF60-71484209D535}" destId="{B30DAC21-0F70-A848-8E67-57546AC768D1}" srcOrd="0" destOrd="0" presId="urn:microsoft.com/office/officeart/2008/layout/VerticalCurvedList"/>
    <dgm:cxn modelId="{348FE990-6519-734E-821D-3A9A6BCEA907}" type="presParOf" srcId="{F13EA33D-18CE-6346-8404-701E600A7D73}" destId="{9196FA6A-5D30-A14E-8FDA-37F06FD756F5}" srcOrd="5" destOrd="0" presId="urn:microsoft.com/office/officeart/2008/layout/VerticalCurvedList"/>
    <dgm:cxn modelId="{DE734C26-9CB7-2A48-B690-F4DCE4DB0345}" type="presParOf" srcId="{F13EA33D-18CE-6346-8404-701E600A7D73}" destId="{627D94F2-B5B1-5E42-8BDD-CED2FE8E0D32}" srcOrd="6" destOrd="0" presId="urn:microsoft.com/office/officeart/2008/layout/VerticalCurvedList"/>
    <dgm:cxn modelId="{0E036C24-6DF0-6B4A-9C75-C1E6EA272BE6}" type="presParOf" srcId="{627D94F2-B5B1-5E42-8BDD-CED2FE8E0D32}" destId="{03485202-1616-2647-9327-7EE30F7CEAD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3A5E6-0834-E943-9BB7-12EC766475C9}" type="doc">
      <dgm:prSet loTypeId="urn:microsoft.com/office/officeart/2005/8/layout/hChevron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EE40C46-F32C-6F4C-81B4-E09C9B0C0628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Facilitation Guide</a:t>
          </a:r>
        </a:p>
      </dgm:t>
    </dgm:pt>
    <dgm:pt modelId="{A8812500-9E92-574F-A18F-FFF3844B1274}" type="par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289D929B-C394-8D49-81A0-17E4B5972196}" type="sibTrans" cxnId="{57609C1A-EA66-3B4A-88BC-8E2B9C62C5C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DE5F6E4-A01C-9944-9EEB-BC16D9D1AF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Feedback</a:t>
          </a:r>
        </a:p>
      </dgm:t>
    </dgm:pt>
    <dgm:pt modelId="{2AF420ED-C9C9-2945-95B2-9FE2EEBE2DD1}" type="par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53E3D7A-D81B-4749-889C-386D90C46793}" type="sibTrans" cxnId="{6F10B87D-44B2-9D42-8B9B-05A0B046A59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CC648F4-A8E0-6D43-9C59-ADB5996AC01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Organisation</a:t>
          </a:r>
        </a:p>
      </dgm:t>
    </dgm:pt>
    <dgm:pt modelId="{4AC3498E-8AAF-AF48-888C-FDA44D173C39}" type="parTrans" cxnId="{83CDFE88-CE8A-964E-8CFE-846779C7E6C0}">
      <dgm:prSet/>
      <dgm:spPr/>
      <dgm:t>
        <a:bodyPr/>
        <a:lstStyle/>
        <a:p>
          <a:endParaRPr lang="en-GB"/>
        </a:p>
      </dgm:t>
    </dgm:pt>
    <dgm:pt modelId="{769480BB-F693-8E4A-8F2B-6CF2BEF10610}" type="sibTrans" cxnId="{83CDFE88-CE8A-964E-8CFE-846779C7E6C0}">
      <dgm:prSet/>
      <dgm:spPr/>
      <dgm:t>
        <a:bodyPr/>
        <a:lstStyle/>
        <a:p>
          <a:endParaRPr lang="en-GB"/>
        </a:p>
      </dgm:t>
    </dgm:pt>
    <dgm:pt modelId="{CAB31C04-CDF6-9B46-9210-27195DD32570}">
      <dgm:prSet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Supporting elements</a:t>
          </a:r>
        </a:p>
      </dgm:t>
    </dgm:pt>
    <dgm:pt modelId="{3934012E-8F23-3F44-81CE-63C9DC82B35F}" type="parTrans" cxnId="{96278C4E-47BF-404E-A574-F9F448B8B05F}">
      <dgm:prSet/>
      <dgm:spPr/>
      <dgm:t>
        <a:bodyPr/>
        <a:lstStyle/>
        <a:p>
          <a:endParaRPr lang="en-GB"/>
        </a:p>
      </dgm:t>
    </dgm:pt>
    <dgm:pt modelId="{80D72D32-98CA-A143-8AE9-18000B6B3743}" type="sibTrans" cxnId="{96278C4E-47BF-404E-A574-F9F448B8B05F}">
      <dgm:prSet/>
      <dgm:spPr/>
      <dgm:t>
        <a:bodyPr/>
        <a:lstStyle/>
        <a:p>
          <a:endParaRPr lang="en-GB"/>
        </a:p>
      </dgm:t>
    </dgm:pt>
    <dgm:pt modelId="{949ACB36-15FB-0F4D-BB4E-3E03611B4286}" type="pres">
      <dgm:prSet presAssocID="{97F3A5E6-0834-E943-9BB7-12EC766475C9}" presName="Name0" presStyleCnt="0">
        <dgm:presLayoutVars>
          <dgm:dir/>
          <dgm:resizeHandles val="exact"/>
        </dgm:presLayoutVars>
      </dgm:prSet>
      <dgm:spPr/>
    </dgm:pt>
    <dgm:pt modelId="{600B474D-C964-7D4E-9F4E-59DCF61790C7}" type="pres">
      <dgm:prSet presAssocID="{1EE40C46-F32C-6F4C-81B4-E09C9B0C0628}" presName="parTxOnly" presStyleLbl="node1" presStyleIdx="0" presStyleCnt="4">
        <dgm:presLayoutVars>
          <dgm:bulletEnabled val="1"/>
        </dgm:presLayoutVars>
      </dgm:prSet>
      <dgm:spPr/>
    </dgm:pt>
    <dgm:pt modelId="{061F9941-69FD-874B-B2A2-18985DBB86C0}" type="pres">
      <dgm:prSet presAssocID="{289D929B-C394-8D49-81A0-17E4B5972196}" presName="parSpace" presStyleCnt="0"/>
      <dgm:spPr/>
    </dgm:pt>
    <dgm:pt modelId="{0535F613-3C08-B440-BA61-C8F98E3D3241}" type="pres">
      <dgm:prSet presAssocID="{1DE5F6E4-A01C-9944-9EEB-BC16D9D1AFA1}" presName="parTxOnly" presStyleLbl="node1" presStyleIdx="1" presStyleCnt="4">
        <dgm:presLayoutVars>
          <dgm:bulletEnabled val="1"/>
        </dgm:presLayoutVars>
      </dgm:prSet>
      <dgm:spPr/>
    </dgm:pt>
    <dgm:pt modelId="{E8626B62-D5E2-5C43-9E86-C60155CA76EE}" type="pres">
      <dgm:prSet presAssocID="{B53E3D7A-D81B-4749-889C-386D90C46793}" presName="parSpace" presStyleCnt="0"/>
      <dgm:spPr/>
    </dgm:pt>
    <dgm:pt modelId="{711F7485-3DB6-4943-B685-58BF24C7B99A}" type="pres">
      <dgm:prSet presAssocID="{6CC648F4-A8E0-6D43-9C59-ADB5996AC01B}" presName="parTxOnly" presStyleLbl="node1" presStyleIdx="2" presStyleCnt="4">
        <dgm:presLayoutVars>
          <dgm:bulletEnabled val="1"/>
        </dgm:presLayoutVars>
      </dgm:prSet>
      <dgm:spPr/>
    </dgm:pt>
    <dgm:pt modelId="{47FD78A6-B3ED-B943-83A9-2FB24EA2C681}" type="pres">
      <dgm:prSet presAssocID="{769480BB-F693-8E4A-8F2B-6CF2BEF10610}" presName="parSpace" presStyleCnt="0"/>
      <dgm:spPr/>
    </dgm:pt>
    <dgm:pt modelId="{0323E577-2693-D64A-8F37-60700452B565}" type="pres">
      <dgm:prSet presAssocID="{CAB31C04-CDF6-9B46-9210-27195DD32570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57609C1A-EA66-3B4A-88BC-8E2B9C62C5CF}" srcId="{97F3A5E6-0834-E943-9BB7-12EC766475C9}" destId="{1EE40C46-F32C-6F4C-81B4-E09C9B0C0628}" srcOrd="0" destOrd="0" parTransId="{A8812500-9E92-574F-A18F-FFF3844B1274}" sibTransId="{289D929B-C394-8D49-81A0-17E4B5972196}"/>
    <dgm:cxn modelId="{244C9C32-1822-F14A-B8EE-5096FB42A087}" type="presOf" srcId="{1DE5F6E4-A01C-9944-9EEB-BC16D9D1AFA1}" destId="{0535F613-3C08-B440-BA61-C8F98E3D3241}" srcOrd="0" destOrd="0" presId="urn:microsoft.com/office/officeart/2005/8/layout/hChevron3"/>
    <dgm:cxn modelId="{96278C4E-47BF-404E-A574-F9F448B8B05F}" srcId="{97F3A5E6-0834-E943-9BB7-12EC766475C9}" destId="{CAB31C04-CDF6-9B46-9210-27195DD32570}" srcOrd="3" destOrd="0" parTransId="{3934012E-8F23-3F44-81CE-63C9DC82B35F}" sibTransId="{80D72D32-98CA-A143-8AE9-18000B6B3743}"/>
    <dgm:cxn modelId="{36E16B51-FCFA-364B-8CA4-61548ECFDB8C}" type="presOf" srcId="{CAB31C04-CDF6-9B46-9210-27195DD32570}" destId="{0323E577-2693-D64A-8F37-60700452B565}" srcOrd="0" destOrd="0" presId="urn:microsoft.com/office/officeart/2005/8/layout/hChevron3"/>
    <dgm:cxn modelId="{976B8461-6F0C-334D-818C-BA9E7CC1DB09}" type="presOf" srcId="{1EE40C46-F32C-6F4C-81B4-E09C9B0C0628}" destId="{600B474D-C964-7D4E-9F4E-59DCF61790C7}" srcOrd="0" destOrd="0" presId="urn:microsoft.com/office/officeart/2005/8/layout/hChevron3"/>
    <dgm:cxn modelId="{6F10B87D-44B2-9D42-8B9B-05A0B046A597}" srcId="{97F3A5E6-0834-E943-9BB7-12EC766475C9}" destId="{1DE5F6E4-A01C-9944-9EEB-BC16D9D1AFA1}" srcOrd="1" destOrd="0" parTransId="{2AF420ED-C9C9-2945-95B2-9FE2EEBE2DD1}" sibTransId="{B53E3D7A-D81B-4749-889C-386D90C46793}"/>
    <dgm:cxn modelId="{D700747E-0765-4740-A9A9-8C1A9890396D}" type="presOf" srcId="{6CC648F4-A8E0-6D43-9C59-ADB5996AC01B}" destId="{711F7485-3DB6-4943-B685-58BF24C7B99A}" srcOrd="0" destOrd="0" presId="urn:microsoft.com/office/officeart/2005/8/layout/hChevron3"/>
    <dgm:cxn modelId="{83CDFE88-CE8A-964E-8CFE-846779C7E6C0}" srcId="{97F3A5E6-0834-E943-9BB7-12EC766475C9}" destId="{6CC648F4-A8E0-6D43-9C59-ADB5996AC01B}" srcOrd="2" destOrd="0" parTransId="{4AC3498E-8AAF-AF48-888C-FDA44D173C39}" sibTransId="{769480BB-F693-8E4A-8F2B-6CF2BEF10610}"/>
    <dgm:cxn modelId="{6E098B9D-5AF4-2140-9AAA-6E7F88A5E055}" type="presOf" srcId="{97F3A5E6-0834-E943-9BB7-12EC766475C9}" destId="{949ACB36-15FB-0F4D-BB4E-3E03611B4286}" srcOrd="0" destOrd="0" presId="urn:microsoft.com/office/officeart/2005/8/layout/hChevron3"/>
    <dgm:cxn modelId="{92C62BD8-305E-984F-8AED-567C12B32B80}" type="presParOf" srcId="{949ACB36-15FB-0F4D-BB4E-3E03611B4286}" destId="{600B474D-C964-7D4E-9F4E-59DCF61790C7}" srcOrd="0" destOrd="0" presId="urn:microsoft.com/office/officeart/2005/8/layout/hChevron3"/>
    <dgm:cxn modelId="{CAF5E2F8-BC42-3C4B-B288-D3FB1BCF9DDF}" type="presParOf" srcId="{949ACB36-15FB-0F4D-BB4E-3E03611B4286}" destId="{061F9941-69FD-874B-B2A2-18985DBB86C0}" srcOrd="1" destOrd="0" presId="urn:microsoft.com/office/officeart/2005/8/layout/hChevron3"/>
    <dgm:cxn modelId="{FA4406A5-2A83-B14E-9FF5-CF14906923AA}" type="presParOf" srcId="{949ACB36-15FB-0F4D-BB4E-3E03611B4286}" destId="{0535F613-3C08-B440-BA61-C8F98E3D3241}" srcOrd="2" destOrd="0" presId="urn:microsoft.com/office/officeart/2005/8/layout/hChevron3"/>
    <dgm:cxn modelId="{C5F7B7DF-9020-8B44-BAB4-4C83F4E258A9}" type="presParOf" srcId="{949ACB36-15FB-0F4D-BB4E-3E03611B4286}" destId="{E8626B62-D5E2-5C43-9E86-C60155CA76EE}" srcOrd="3" destOrd="0" presId="urn:microsoft.com/office/officeart/2005/8/layout/hChevron3"/>
    <dgm:cxn modelId="{FF7F73AE-8B6F-A84D-A60F-984531242EFD}" type="presParOf" srcId="{949ACB36-15FB-0F4D-BB4E-3E03611B4286}" destId="{711F7485-3DB6-4943-B685-58BF24C7B99A}" srcOrd="4" destOrd="0" presId="urn:microsoft.com/office/officeart/2005/8/layout/hChevron3"/>
    <dgm:cxn modelId="{04F68757-AB5C-5840-AD5A-09224D88422A}" type="presParOf" srcId="{949ACB36-15FB-0F4D-BB4E-3E03611B4286}" destId="{47FD78A6-B3ED-B943-83A9-2FB24EA2C681}" srcOrd="5" destOrd="0" presId="urn:microsoft.com/office/officeart/2005/8/layout/hChevron3"/>
    <dgm:cxn modelId="{19D4FCD8-34AC-A84C-AC75-09EB7E1427FB}" type="presParOf" srcId="{949ACB36-15FB-0F4D-BB4E-3E03611B4286}" destId="{0323E577-2693-D64A-8F37-60700452B565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73CC9C-3BF5-3348-BFDF-5A74B736927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441EB28-1DEA-5C49-BA86-1DCEFCA047F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what to do</a:t>
          </a:r>
          <a:endParaRPr lang="en-GB" sz="2400">
            <a:solidFill>
              <a:schemeClr val="tx1"/>
            </a:solidFill>
          </a:endParaRPr>
        </a:p>
      </dgm:t>
    </dgm:pt>
    <dgm:pt modelId="{EF4AD7EC-3978-D04B-804B-E5F21650CF51}" type="par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E6AA5C6-8129-6541-AE02-0D3562D580A5}" type="sibTrans" cxnId="{ABB2348A-999E-4C4F-8C59-F2952DF2D8DC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FC1A66B-5A54-0448-B730-656ED93FEB3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Before, during and after the training</a:t>
          </a:r>
        </a:p>
      </dgm:t>
    </dgm:pt>
    <dgm:pt modelId="{265F5F6E-F6A3-C945-875B-D03F8CD0D77A}" type="par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5884DEA-BC3A-D445-8808-0C0A47ABDCA9}" type="sibTrans" cxnId="{38A0AB90-1DFA-F244-90FE-617D1B1F2A7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47A7B97-86AE-754E-AD86-B5F2CC60FB3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where are all of the materials that should be used during the training</a:t>
          </a:r>
        </a:p>
      </dgm:t>
    </dgm:pt>
    <dgm:pt modelId="{A677D7B8-BF98-B44C-96FD-14F90E0B7F58}" type="par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852ADE-3FC6-184E-A6FB-5AD1B26D0B49}" type="sibTrans" cxnId="{C08C4D98-50B6-0847-92F8-67E17F70C5FB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5D0C15F-A6ED-764F-BFC7-33708126D9EF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digital materials location</a:t>
          </a:r>
        </a:p>
      </dgm:t>
    </dgm:pt>
    <dgm:pt modelId="{2EB8BBEC-AC0E-D44F-9DB3-134DB3A7B398}" type="par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EEC59C71-60AE-5940-AE10-0314CB7BA212}" type="sibTrans" cxnId="{F829C150-11D3-C149-8A2A-D188D0B14BC8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10F9065-4B44-7B48-BD1A-15F14F442E5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physical resources and equipment needed</a:t>
          </a:r>
        </a:p>
      </dgm:t>
    </dgm:pt>
    <dgm:pt modelId="{B79BC47A-428E-414C-9D16-686565EB889D}" type="par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7C5F1FA-8369-8A43-B53D-C08CD8092803}" type="sibTrans" cxnId="{441ABD91-1FD9-A14E-A911-2CF6B1DB0BE1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165BAD0A-C3FE-4F4C-88B6-7F708D709C59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e.g. projector, activity resources such as card decks, ...</a:t>
          </a:r>
        </a:p>
      </dgm:t>
    </dgm:pt>
    <dgm:pt modelId="{7DC7DC87-8281-804D-AA99-7BA0BB2B8252}" type="par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581A4136-2366-2347-83B7-A6799A504CFC}" type="sibTrans" cxnId="{A2772038-C664-BD45-9033-5C23AE285070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7386A058-F6C7-9348-9229-DFC59E31C215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materials beforehand</a:t>
          </a:r>
        </a:p>
      </dgm:t>
    </dgm:pt>
    <dgm:pt modelId="{D2F0DCF0-4147-884A-8041-5FB99524D7AA}" type="par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40735888-2D6E-B942-A5EE-C6AA65970383}" type="sibTrans" cxnId="{E23C59C2-C108-9B4D-BB9D-D38E370986A9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93B3C07A-2F52-A149-A4F0-4A829426A12C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e.g. something needs to be written on flip charts</a:t>
          </a:r>
        </a:p>
      </dgm:t>
    </dgm:pt>
    <dgm:pt modelId="{CF168AAD-AB57-394E-B75D-7E0D2B405B75}" type="par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CC775DB7-0678-054C-885F-3BDB9310944E}" type="sibTrans" cxnId="{9FF8ABD6-4C6A-8645-A513-5DE106E9127A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B6C330C-DD4E-A94F-BCAB-39DC231AD3E8}">
      <dgm:prSet custT="1"/>
      <dgm:spPr>
        <a:solidFill>
          <a:schemeClr val="accent1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2400" b="0" i="0">
              <a:solidFill>
                <a:schemeClr val="tx1"/>
              </a:solidFill>
            </a:rPr>
            <a:t>how to prepare the learning environment</a:t>
          </a:r>
        </a:p>
      </dgm:t>
    </dgm:pt>
    <dgm:pt modelId="{3500FF11-E0DD-D14E-80D4-418558628474}" type="par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08F54743-0994-FF47-BB14-247AA33DDD94}" type="sibTrans" cxnId="{ACC25CF1-DF84-FA41-9A93-50AE9602AC02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3DB04C29-28AA-3340-8834-40E481A6B7E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>
              <a:solidFill>
                <a:schemeClr val="tx1"/>
              </a:solidFill>
            </a:rPr>
            <a:t>room layout and any other specifics (e.g. name tags, sign-in sheet, etc.)</a:t>
          </a:r>
        </a:p>
      </dgm:t>
    </dgm:pt>
    <dgm:pt modelId="{139A0B0F-9952-2048-950E-204287014DE8}" type="par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6600DD8-8413-7D4A-94BA-300FA4C0DAD8}" type="sibTrans" cxnId="{1BC7EFA2-5476-DA49-8DC4-9B444960B39D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6BA6F4C-5B53-F446-8676-69902657DA5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800" b="0" i="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gm:t>
    </dgm:pt>
    <dgm:pt modelId="{36DD40ED-19F4-B042-AF40-65F25ED1893D}" type="par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8BF0AEAA-A0A8-A44A-BB6A-3BB9FE3B71A6}" type="sibTrans" cxnId="{AF0A7F9E-9D09-2A48-9887-50611E566E65}">
      <dgm:prSet/>
      <dgm:spPr/>
      <dgm:t>
        <a:bodyPr/>
        <a:lstStyle/>
        <a:p>
          <a:endParaRPr lang="en-GB" sz="2400">
            <a:solidFill>
              <a:schemeClr val="tx1"/>
            </a:solidFill>
          </a:endParaRPr>
        </a:p>
      </dgm:t>
    </dgm:pt>
    <dgm:pt modelId="{D2D83872-3775-194E-871D-E5054F93D898}" type="pres">
      <dgm:prSet presAssocID="{4873CC9C-3BF5-3348-BFDF-5A74B7369279}" presName="linear" presStyleCnt="0">
        <dgm:presLayoutVars>
          <dgm:animLvl val="lvl"/>
          <dgm:resizeHandles val="exact"/>
        </dgm:presLayoutVars>
      </dgm:prSet>
      <dgm:spPr/>
    </dgm:pt>
    <dgm:pt modelId="{917D9EC6-DE2D-E947-8632-66C392E92D01}" type="pres">
      <dgm:prSet presAssocID="{2441EB28-1DEA-5C49-BA86-1DCEFCA047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5997A81-F8F5-5B4B-8A2A-5C4371B0A374}" type="pres">
      <dgm:prSet presAssocID="{2441EB28-1DEA-5C49-BA86-1DCEFCA047F1}" presName="childText" presStyleLbl="revTx" presStyleIdx="0" presStyleCnt="4">
        <dgm:presLayoutVars>
          <dgm:bulletEnabled val="1"/>
        </dgm:presLayoutVars>
      </dgm:prSet>
      <dgm:spPr/>
    </dgm:pt>
    <dgm:pt modelId="{522C6ECB-138B-1543-89BE-8FC4B967E4EF}" type="pres">
      <dgm:prSet presAssocID="{147A7B97-86AE-754E-AD86-B5F2CC60FB3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2761A4B-A079-504B-B77E-28E1D7AB82FB}" type="pres">
      <dgm:prSet presAssocID="{147A7B97-86AE-754E-AD86-B5F2CC60FB31}" presName="childText" presStyleLbl="revTx" presStyleIdx="1" presStyleCnt="4">
        <dgm:presLayoutVars>
          <dgm:bulletEnabled val="1"/>
        </dgm:presLayoutVars>
      </dgm:prSet>
      <dgm:spPr/>
    </dgm:pt>
    <dgm:pt modelId="{335730E3-150E-704B-92A0-FFFAAA62D02C}" type="pres">
      <dgm:prSet presAssocID="{7386A058-F6C7-9348-9229-DFC59E31C2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C85879-75DD-A14B-8386-5988FAA8E361}" type="pres">
      <dgm:prSet presAssocID="{7386A058-F6C7-9348-9229-DFC59E31C215}" presName="childText" presStyleLbl="revTx" presStyleIdx="2" presStyleCnt="4">
        <dgm:presLayoutVars>
          <dgm:bulletEnabled val="1"/>
        </dgm:presLayoutVars>
      </dgm:prSet>
      <dgm:spPr/>
    </dgm:pt>
    <dgm:pt modelId="{8E957AF8-C1A7-7B43-9D06-EA16BDB5D105}" type="pres">
      <dgm:prSet presAssocID="{3B6C330C-DD4E-A94F-BCAB-39DC231AD3E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51E7D1B-35CD-644B-A126-8DAFFB297DC2}" type="pres">
      <dgm:prSet presAssocID="{3B6C330C-DD4E-A94F-BCAB-39DC231AD3E8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6FAC07-69C3-2C46-82C9-731EBFE513F2}" type="presOf" srcId="{7386A058-F6C7-9348-9229-DFC59E31C215}" destId="{335730E3-150E-704B-92A0-FFFAAA62D02C}" srcOrd="0" destOrd="0" presId="urn:microsoft.com/office/officeart/2005/8/layout/vList2"/>
    <dgm:cxn modelId="{0249B816-10B7-A44A-AEE7-7B74CFBDDDF5}" type="presOf" srcId="{910F9065-4B44-7B48-BD1A-15F14F442E57}" destId="{A2761A4B-A079-504B-B77E-28E1D7AB82FB}" srcOrd="0" destOrd="1" presId="urn:microsoft.com/office/officeart/2005/8/layout/vList2"/>
    <dgm:cxn modelId="{D8DA902C-82FF-DC44-860F-3B9B98A9256E}" type="presOf" srcId="{3DB04C29-28AA-3340-8834-40E481A6B7E1}" destId="{851E7D1B-35CD-644B-A126-8DAFFB297DC2}" srcOrd="0" destOrd="0" presId="urn:microsoft.com/office/officeart/2005/8/layout/vList2"/>
    <dgm:cxn modelId="{A2772038-C664-BD45-9033-5C23AE285070}" srcId="{910F9065-4B44-7B48-BD1A-15F14F442E57}" destId="{165BAD0A-C3FE-4F4C-88B6-7F708D709C59}" srcOrd="0" destOrd="0" parTransId="{7DC7DC87-8281-804D-AA99-7BA0BB2B8252}" sibTransId="{581A4136-2366-2347-83B7-A6799A504CFC}"/>
    <dgm:cxn modelId="{F829C150-11D3-C149-8A2A-D188D0B14BC8}" srcId="{147A7B97-86AE-754E-AD86-B5F2CC60FB31}" destId="{55D0C15F-A6ED-764F-BFC7-33708126D9EF}" srcOrd="0" destOrd="0" parTransId="{2EB8BBEC-AC0E-D44F-9DB3-134DB3A7B398}" sibTransId="{EEC59C71-60AE-5940-AE10-0314CB7BA212}"/>
    <dgm:cxn modelId="{C4E89655-FD02-E842-85D5-706043314FBD}" type="presOf" srcId="{93B3C07A-2F52-A149-A4F0-4A829426A12C}" destId="{C7C85879-75DD-A14B-8386-5988FAA8E361}" srcOrd="0" destOrd="0" presId="urn:microsoft.com/office/officeart/2005/8/layout/vList2"/>
    <dgm:cxn modelId="{ABB2348A-999E-4C4F-8C59-F2952DF2D8DC}" srcId="{4873CC9C-3BF5-3348-BFDF-5A74B7369279}" destId="{2441EB28-1DEA-5C49-BA86-1DCEFCA047F1}" srcOrd="0" destOrd="0" parTransId="{EF4AD7EC-3978-D04B-804B-E5F21650CF51}" sibTransId="{8E6AA5C6-8129-6541-AE02-0D3562D580A5}"/>
    <dgm:cxn modelId="{A662B78E-E8C8-B64F-A1EB-93C366D248B7}" type="presOf" srcId="{4873CC9C-3BF5-3348-BFDF-5A74B7369279}" destId="{D2D83872-3775-194E-871D-E5054F93D898}" srcOrd="0" destOrd="0" presId="urn:microsoft.com/office/officeart/2005/8/layout/vList2"/>
    <dgm:cxn modelId="{5F00C88E-7848-7348-AB85-B070F783F533}" type="presOf" srcId="{2441EB28-1DEA-5C49-BA86-1DCEFCA047F1}" destId="{917D9EC6-DE2D-E947-8632-66C392E92D01}" srcOrd="0" destOrd="0" presId="urn:microsoft.com/office/officeart/2005/8/layout/vList2"/>
    <dgm:cxn modelId="{38A0AB90-1DFA-F244-90FE-617D1B1F2A72}" srcId="{2441EB28-1DEA-5C49-BA86-1DCEFCA047F1}" destId="{7FC1A66B-5A54-0448-B730-656ED93FEB33}" srcOrd="0" destOrd="0" parTransId="{265F5F6E-F6A3-C945-875B-D03F8CD0D77A}" sibTransId="{C5884DEA-BC3A-D445-8808-0C0A47ABDCA9}"/>
    <dgm:cxn modelId="{441ABD91-1FD9-A14E-A911-2CF6B1DB0BE1}" srcId="{147A7B97-86AE-754E-AD86-B5F2CC60FB31}" destId="{910F9065-4B44-7B48-BD1A-15F14F442E57}" srcOrd="1" destOrd="0" parTransId="{B79BC47A-428E-414C-9D16-686565EB889D}" sibTransId="{D7C5F1FA-8369-8A43-B53D-C08CD8092803}"/>
    <dgm:cxn modelId="{76591F95-F46F-8C45-84C8-88D62CD4B9CF}" type="presOf" srcId="{147A7B97-86AE-754E-AD86-B5F2CC60FB31}" destId="{522C6ECB-138B-1543-89BE-8FC4B967E4EF}" srcOrd="0" destOrd="0" presId="urn:microsoft.com/office/officeart/2005/8/layout/vList2"/>
    <dgm:cxn modelId="{C08C4D98-50B6-0847-92F8-67E17F70C5FB}" srcId="{4873CC9C-3BF5-3348-BFDF-5A74B7369279}" destId="{147A7B97-86AE-754E-AD86-B5F2CC60FB31}" srcOrd="1" destOrd="0" parTransId="{A677D7B8-BF98-B44C-96FD-14F90E0B7F58}" sibTransId="{58852ADE-3FC6-184E-A6FB-5AD1B26D0B49}"/>
    <dgm:cxn modelId="{AF0A7F9E-9D09-2A48-9887-50611E566E65}" srcId="{3B6C330C-DD4E-A94F-BCAB-39DC231AD3E8}" destId="{D6BA6F4C-5B53-F446-8676-69902657DA50}" srcOrd="1" destOrd="0" parTransId="{36DD40ED-19F4-B042-AF40-65F25ED1893D}" sibTransId="{8BF0AEAA-A0A8-A44A-BB6A-3BB9FE3B71A6}"/>
    <dgm:cxn modelId="{1BC7EFA2-5476-DA49-8DC4-9B444960B39D}" srcId="{3B6C330C-DD4E-A94F-BCAB-39DC231AD3E8}" destId="{3DB04C29-28AA-3340-8834-40E481A6B7E1}" srcOrd="0" destOrd="0" parTransId="{139A0B0F-9952-2048-950E-204287014DE8}" sibTransId="{86600DD8-8413-7D4A-94BA-300FA4C0DAD8}"/>
    <dgm:cxn modelId="{75C124A8-C986-D841-B66D-4EB01671C525}" type="presOf" srcId="{55D0C15F-A6ED-764F-BFC7-33708126D9EF}" destId="{A2761A4B-A079-504B-B77E-28E1D7AB82FB}" srcOrd="0" destOrd="0" presId="urn:microsoft.com/office/officeart/2005/8/layout/vList2"/>
    <dgm:cxn modelId="{4F4B61A8-7B0C-CE41-96E8-F1C88DB0D875}" type="presOf" srcId="{3B6C330C-DD4E-A94F-BCAB-39DC231AD3E8}" destId="{8E957AF8-C1A7-7B43-9D06-EA16BDB5D105}" srcOrd="0" destOrd="0" presId="urn:microsoft.com/office/officeart/2005/8/layout/vList2"/>
    <dgm:cxn modelId="{E23C59C2-C108-9B4D-BB9D-D38E370986A9}" srcId="{4873CC9C-3BF5-3348-BFDF-5A74B7369279}" destId="{7386A058-F6C7-9348-9229-DFC59E31C215}" srcOrd="2" destOrd="0" parTransId="{D2F0DCF0-4147-884A-8041-5FB99524D7AA}" sibTransId="{40735888-2D6E-B942-A5EE-C6AA65970383}"/>
    <dgm:cxn modelId="{2C99C9D1-C532-F54D-91F3-8A726831BB5C}" type="presOf" srcId="{7FC1A66B-5A54-0448-B730-656ED93FEB33}" destId="{B5997A81-F8F5-5B4B-8A2A-5C4371B0A374}" srcOrd="0" destOrd="0" presId="urn:microsoft.com/office/officeart/2005/8/layout/vList2"/>
    <dgm:cxn modelId="{9FF8ABD6-4C6A-8645-A513-5DE106E9127A}" srcId="{7386A058-F6C7-9348-9229-DFC59E31C215}" destId="{93B3C07A-2F52-A149-A4F0-4A829426A12C}" srcOrd="0" destOrd="0" parTransId="{CF168AAD-AB57-394E-B75D-7E0D2B405B75}" sibTransId="{CC775DB7-0678-054C-885F-3BDB9310944E}"/>
    <dgm:cxn modelId="{ACC25CF1-DF84-FA41-9A93-50AE9602AC02}" srcId="{4873CC9C-3BF5-3348-BFDF-5A74B7369279}" destId="{3B6C330C-DD4E-A94F-BCAB-39DC231AD3E8}" srcOrd="3" destOrd="0" parTransId="{3500FF11-E0DD-D14E-80D4-418558628474}" sibTransId="{08F54743-0994-FF47-BB14-247AA33DDD94}"/>
    <dgm:cxn modelId="{A4F18FF1-3CD1-6747-9C9C-2ADF3E59D2DE}" type="presOf" srcId="{D6BA6F4C-5B53-F446-8676-69902657DA50}" destId="{851E7D1B-35CD-644B-A126-8DAFFB297DC2}" srcOrd="0" destOrd="1" presId="urn:microsoft.com/office/officeart/2005/8/layout/vList2"/>
    <dgm:cxn modelId="{89C854FC-1A55-C040-9E3D-C1D2BFCAEAC9}" type="presOf" srcId="{165BAD0A-C3FE-4F4C-88B6-7F708D709C59}" destId="{A2761A4B-A079-504B-B77E-28E1D7AB82FB}" srcOrd="0" destOrd="2" presId="urn:microsoft.com/office/officeart/2005/8/layout/vList2"/>
    <dgm:cxn modelId="{D68B940D-19E0-9C42-AC6C-76F7253B4A0D}" type="presParOf" srcId="{D2D83872-3775-194E-871D-E5054F93D898}" destId="{917D9EC6-DE2D-E947-8632-66C392E92D01}" srcOrd="0" destOrd="0" presId="urn:microsoft.com/office/officeart/2005/8/layout/vList2"/>
    <dgm:cxn modelId="{87A0033C-D704-294A-9C10-C3A5BF412C52}" type="presParOf" srcId="{D2D83872-3775-194E-871D-E5054F93D898}" destId="{B5997A81-F8F5-5B4B-8A2A-5C4371B0A374}" srcOrd="1" destOrd="0" presId="urn:microsoft.com/office/officeart/2005/8/layout/vList2"/>
    <dgm:cxn modelId="{EBF500E8-ADE2-EE45-8A34-3E2B9D22CC4D}" type="presParOf" srcId="{D2D83872-3775-194E-871D-E5054F93D898}" destId="{522C6ECB-138B-1543-89BE-8FC4B967E4EF}" srcOrd="2" destOrd="0" presId="urn:microsoft.com/office/officeart/2005/8/layout/vList2"/>
    <dgm:cxn modelId="{84F739FE-D78D-2444-B364-A5114FDF1122}" type="presParOf" srcId="{D2D83872-3775-194E-871D-E5054F93D898}" destId="{A2761A4B-A079-504B-B77E-28E1D7AB82FB}" srcOrd="3" destOrd="0" presId="urn:microsoft.com/office/officeart/2005/8/layout/vList2"/>
    <dgm:cxn modelId="{B1B04C5D-DB15-9049-A341-7BDC7EF4AAB8}" type="presParOf" srcId="{D2D83872-3775-194E-871D-E5054F93D898}" destId="{335730E3-150E-704B-92A0-FFFAAA62D02C}" srcOrd="4" destOrd="0" presId="urn:microsoft.com/office/officeart/2005/8/layout/vList2"/>
    <dgm:cxn modelId="{134CEB3B-8774-864F-B2F9-DBBF21D70795}" type="presParOf" srcId="{D2D83872-3775-194E-871D-E5054F93D898}" destId="{C7C85879-75DD-A14B-8386-5988FAA8E361}" srcOrd="5" destOrd="0" presId="urn:microsoft.com/office/officeart/2005/8/layout/vList2"/>
    <dgm:cxn modelId="{D961F160-07A8-8149-BC65-FBD318053E74}" type="presParOf" srcId="{D2D83872-3775-194E-871D-E5054F93D898}" destId="{8E957AF8-C1A7-7B43-9D06-EA16BDB5D105}" srcOrd="6" destOrd="0" presId="urn:microsoft.com/office/officeart/2005/8/layout/vList2"/>
    <dgm:cxn modelId="{61B7DCF7-2A42-9549-9DBC-8CD5A9C33D9E}" type="presParOf" srcId="{D2D83872-3775-194E-871D-E5054F93D898}" destId="{851E7D1B-35CD-644B-A126-8DAFFB297DC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BF8790-5296-C043-B468-4BC649F756F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B71617-B1A4-4747-875A-E2C54598F6F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Root</a:t>
          </a:r>
          <a:endParaRPr lang="en-MK" sz="1400" b="1" dirty="0">
            <a:solidFill>
              <a:schemeClr val="tx1"/>
            </a:solidFill>
          </a:endParaRPr>
        </a:p>
      </dgm:t>
    </dgm:pt>
    <dgm:pt modelId="{5171FF05-9605-0A4E-9B42-5B8DB055C376}" type="par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9B198F3-1C5E-AC4E-A91C-4401B13C875C}" type="sibTrans" cxnId="{EBD0EA2D-9405-5446-B0DC-70BDE7A35BA7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6C6A89B-2774-D54E-9E4F-00B876849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resources</a:t>
          </a:r>
          <a:endParaRPr lang="en-MK" sz="1400" b="1" dirty="0">
            <a:solidFill>
              <a:schemeClr val="tx1"/>
            </a:solidFill>
          </a:endParaRPr>
        </a:p>
      </dgm:t>
    </dgm:pt>
    <dgm:pt modelId="{3021F933-0A5F-0247-8373-9FBE000B111C}" type="par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00B058D-A2FF-374B-B034-C4402F799197}" type="sibTrans" cxnId="{AF2AA768-8B59-B543-830B-14806A6C3E29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23CF265-F294-B84C-8CDC-47EB5AD3824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ABCED529-A2D6-244C-9D9D-8C25C8C627A4}" type="par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F478516-5D4B-4044-BD8C-87CD32261C28}" type="sibTrans" cxnId="{4BF5B853-63EB-F54F-9C24-190EBF5A36F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F29DBC-6969-6549-B28C-192AFA4BA90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148576D1-728B-6941-B92F-49DC592D5FE9}" type="par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5F033A4-D6A0-FF48-9459-E8DEAB5E5B20}" type="sibTrans" cxnId="{38A038F5-EE54-D741-BEB1-873EDE93924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2172D48-CFE5-F34D-AE6F-CA374FA6AB8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questions file</a:t>
          </a:r>
          <a:endParaRPr lang="en-MK" sz="1400" b="1" dirty="0">
            <a:solidFill>
              <a:schemeClr val="tx1"/>
            </a:solidFill>
          </a:endParaRPr>
        </a:p>
      </dgm:t>
    </dgm:pt>
    <dgm:pt modelId="{A0CCDDB8-DD97-DF4D-9537-786DD6366A50}" type="par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7F68DE6-31EE-6C4B-9FC1-B88E54695601}" type="sibTrans" cxnId="{8D62FF67-B228-F14B-9C54-BA7BDD7978FD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44CF5B8-C52F-0345-ABB9-2A2F5E62032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Section</a:t>
          </a:r>
          <a:endParaRPr lang="en-MK" sz="1400" b="1" dirty="0">
            <a:solidFill>
              <a:schemeClr val="tx1"/>
            </a:solidFill>
          </a:endParaRPr>
        </a:p>
      </dgm:t>
    </dgm:pt>
    <dgm:pt modelId="{B6B5E33B-A61A-8D4C-9920-F53B949FFB9D}" type="par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69F40FB-269B-D74B-A0B5-51425F6D2F86}" type="sibTrans" cxnId="{3E6C87A1-E90D-F541-9091-4EAE484901C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0F8819B-B607-534D-BAAA-A2868E64F91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01 Module</a:t>
          </a:r>
          <a:endParaRPr lang="en-MK" sz="1400" b="1" dirty="0">
            <a:solidFill>
              <a:schemeClr val="tx1"/>
            </a:solidFill>
          </a:endParaRPr>
        </a:p>
      </dgm:t>
    </dgm:pt>
    <dgm:pt modelId="{D228D16C-3DF5-514E-8726-5359A52CE31C}" type="par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692EB79-E5F0-E743-9AF3-0CC421F3EC1E}" type="sibTrans" cxnId="{97F795BE-97CC-464A-ACE3-D3ECDAA9058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B64BF8D-FD09-254B-BBE4-175E957E153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A1D18189-C62E-7745-A62F-425656E5504D}" type="par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A1CC1E9-362D-BE42-A111-809A5EFC9905}" type="sibTrans" cxnId="{6D1AA29F-6909-244D-B0B0-08AE9DC35161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726D469-5C5D-E743-B55A-41ADF666241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Activities</a:t>
          </a:r>
          <a:endParaRPr lang="en-MK" sz="1400" b="1" dirty="0">
            <a:solidFill>
              <a:schemeClr val="tx1"/>
            </a:solidFill>
          </a:endParaRPr>
        </a:p>
      </dgm:t>
    </dgm:pt>
    <dgm:pt modelId="{6307D737-B598-B345-8212-81A4DE435056}" type="par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FAC95966-B0C3-CA46-A8DC-96E5954979CA}" type="sibTrans" cxnId="{260F7A45-9986-3149-B2A5-D033442C994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BBFA17D-9A52-434A-B200-97690888F8F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01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CFB12531-B1DE-7B45-AFC3-FDCEC59C0333}" type="par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DEF4A7C-8D67-9647-B394-9C063E579779}" type="sibTrans" cxnId="{E4C8F5E9-30FC-1546-A24D-12FD714F6ED8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DC1AD91-2301-CD4E-AD54-7120B6C97F5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328558C2-336B-CF4B-A845-219C7A6416F6}" type="par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6FDE474-86B5-FD46-B8C4-1DFC704D9B21}" type="sibTrans" cxnId="{3CC992AE-A93E-534A-AEAA-6D5321097C3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454573D-C739-F440-B073-712314C7A7E5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activity details</a:t>
          </a:r>
          <a:endParaRPr lang="en-MK" sz="1400" b="1" dirty="0">
            <a:solidFill>
              <a:schemeClr val="tx1"/>
            </a:solidFill>
          </a:endParaRPr>
        </a:p>
      </dgm:t>
    </dgm:pt>
    <dgm:pt modelId="{2DF572AF-1BF6-2740-A32C-A284FDBE42B9}" type="par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76B78C1-4510-AC4F-A8D7-AB6B9A866192}" type="sibTrans" cxnId="{491FA14E-C55D-594E-ACB2-377D5222899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D8C1C7-E1AE-E54E-A39D-07238140E50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Assessment</a:t>
          </a:r>
          <a:endParaRPr lang="en-MK" sz="1400" b="1" dirty="0">
            <a:solidFill>
              <a:schemeClr val="tx1"/>
            </a:solidFill>
          </a:endParaRPr>
        </a:p>
      </dgm:t>
    </dgm:pt>
    <dgm:pt modelId="{8E1878BB-21B5-EC40-A405-1083758D8E2B}" type="par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40B1379D-7878-F34A-B034-2D0E205D47A9}" type="sibTrans" cxnId="{09EC7316-06EC-7347-A0E1-45FA51910DF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1167CF7-5515-F04B-A2F1-3DF78E7DEF63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question bank</a:t>
          </a:r>
          <a:endParaRPr lang="en-MK" sz="1400" b="1" dirty="0">
            <a:solidFill>
              <a:schemeClr val="tx1"/>
            </a:solidFill>
          </a:endParaRPr>
        </a:p>
      </dgm:t>
    </dgm:pt>
    <dgm:pt modelId="{2D3634C0-DC43-A747-97A1-2C9366317972}" type="par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731677-9B9A-E44C-95B9-BCE39B623BD7}" type="sibTrans" cxnId="{7FC60340-0D3B-0B4C-9A9C-FCBA767E52F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3599C21-11C9-D14B-B614-6E04842C13C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(opt) strategy</a:t>
          </a:r>
          <a:endParaRPr lang="en-MK" sz="1400" b="1" dirty="0">
            <a:solidFill>
              <a:schemeClr val="tx1"/>
            </a:solidFill>
          </a:endParaRPr>
        </a:p>
      </dgm:t>
    </dgm:pt>
    <dgm:pt modelId="{F23E1388-768C-9741-BF60-B2330D5A9C0E}" type="par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7124E1-323C-3749-A8E9-59A867ADE71E}" type="sibTrans" cxnId="{9CBC254F-86C6-5E4E-BB32-BF079AFAD8E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8AAD72A-8767-DF47-9C17-A5DA5D17976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attachments</a:t>
          </a:r>
          <a:endParaRPr lang="en-MK" sz="1400" b="1" dirty="0">
            <a:solidFill>
              <a:schemeClr val="tx1"/>
            </a:solidFill>
          </a:endParaRPr>
        </a:p>
      </dgm:t>
    </dgm:pt>
    <dgm:pt modelId="{803B536D-EB5B-0440-A87D-982BE947A8F5}" type="par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132812EF-8BED-B449-945E-CCA1EA059852}" type="sibTrans" cxnId="{5B929C2B-094D-6B46-B6E8-516329752BCE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CE7FEC7-41B9-0F49-957A-74D5E73976C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media files</a:t>
          </a:r>
          <a:endParaRPr lang="en-MK" sz="1400" b="1" dirty="0">
            <a:solidFill>
              <a:schemeClr val="tx1"/>
            </a:solidFill>
          </a:endParaRPr>
        </a:p>
      </dgm:t>
    </dgm:pt>
    <dgm:pt modelId="{EBF1FC88-FB60-A04D-ADA0-65C47DC5A6A9}" type="par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509275E-BA87-B54B-96CA-B6424D1437D3}" type="sibTrans" cxnId="{B18272B5-D6E9-4642-A428-0A5BB6535E5B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5B34DF8-623A-0F40-98AF-5F53EB0665A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content</a:t>
          </a:r>
          <a:endParaRPr lang="en-MK" sz="1400" b="1" dirty="0">
            <a:solidFill>
              <a:schemeClr val="tx1"/>
            </a:solidFill>
          </a:endParaRPr>
        </a:p>
      </dgm:t>
    </dgm:pt>
    <dgm:pt modelId="{F364625C-A717-1E40-B5F0-3AA6384559A4}" type="par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FF96444-1AA4-4744-B8C1-384B25302A76}" type="sibTrans" cxnId="{D9995D9D-2F3E-564F-B50A-D5819C3B520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0B7C45-05BF-C84C-8AED-D5689521AE0A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slide deck</a:t>
          </a:r>
          <a:endParaRPr lang="en-MK" sz="1400" b="1" dirty="0">
            <a:solidFill>
              <a:schemeClr val="tx1"/>
            </a:solidFill>
          </a:endParaRPr>
        </a:p>
      </dgm:t>
    </dgm:pt>
    <dgm:pt modelId="{645260E3-750C-794F-AC75-A1AF69CEE4E3}" type="par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373536A-E37D-0447-B86A-5F60C189C940}" type="sibTrans" cxnId="{D2F3461A-E6D8-DD41-A5F2-4F49C53A7855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C91B405-0EA5-2F40-9D3F-6B3F54396AF4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learning unit plan</a:t>
          </a:r>
          <a:endParaRPr lang="en-MK" sz="1400" b="1" dirty="0">
            <a:solidFill>
              <a:schemeClr val="tx1"/>
            </a:solidFill>
          </a:endParaRPr>
        </a:p>
      </dgm:t>
    </dgm:pt>
    <dgm:pt modelId="{CB078CF5-FD59-1043-A3CA-3F8638130033}" type="par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5EAE2326-2BE3-3541-87CD-99FA527F5168}" type="sibTrans" cxnId="{AF66CFB7-695D-CD42-8894-07659C355AFF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6399AA7-AAD1-AB4B-95EE-FD147AA214BF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...</a:t>
          </a:r>
          <a:endParaRPr lang="en-MK" sz="1400" b="1" dirty="0">
            <a:solidFill>
              <a:schemeClr val="tx1"/>
            </a:solidFill>
          </a:endParaRPr>
        </a:p>
      </dgm:t>
    </dgm:pt>
    <dgm:pt modelId="{0FC76B42-4D92-D94F-BFA7-B818BCC65496}" type="par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70BAB847-9BFC-7541-BEA2-A8CAACA6D667}" type="sibTrans" cxnId="{19B23FD4-A2E1-7C4F-9DBE-566D9ED09BE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B01F823-E816-BE4F-8652-E47152948146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N Learning Unit</a:t>
          </a:r>
          <a:endParaRPr lang="en-MK" sz="1400" b="1" dirty="0">
            <a:solidFill>
              <a:schemeClr val="tx1"/>
            </a:solidFill>
          </a:endParaRPr>
        </a:p>
      </dgm:t>
    </dgm:pt>
    <dgm:pt modelId="{C3F30353-C9AB-6946-8A44-55E2A4D63B7B}" type="par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F203BE5-87FC-8745-BFEB-F990F664873F}" type="sibTrans" cxnId="{8188642D-071E-2345-8A64-C3D48A9AD50A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EBA8D7A6-BE74-A042-9B97-D66C9DCD0B60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syllabus</a:t>
          </a:r>
          <a:endParaRPr lang="en-MK" sz="1400" b="1" dirty="0">
            <a:solidFill>
              <a:schemeClr val="tx1"/>
            </a:solidFill>
          </a:endParaRPr>
        </a:p>
      </dgm:t>
    </dgm:pt>
    <dgm:pt modelId="{FAABEB3A-A34F-A24A-8F20-424E358A1F31}" type="par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B11C560-7294-CB49-945F-07E08C718204}" type="sibTrans" cxnId="{5F05069D-62FF-7944-81FC-6BD8F538345C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FD7B1CD-FEF2-A54D-9955-FB71F0E37697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facilitator guide</a:t>
          </a:r>
          <a:endParaRPr lang="en-MK" sz="1400" b="1" dirty="0">
            <a:solidFill>
              <a:schemeClr val="tx1"/>
            </a:solidFill>
          </a:endParaRPr>
        </a:p>
      </dgm:t>
    </dgm:pt>
    <dgm:pt modelId="{C7089F52-DE66-9449-BA6A-4D2018AFC257}" type="par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2FAFDCE-9730-A54C-9451-F1B4264EC4A9}" type="sibTrans" cxnId="{E4F1362D-0C56-E340-AC22-4FE0426C809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386DD50D-6708-464B-A882-05D4757B3CDC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README</a:t>
          </a:r>
          <a:endParaRPr lang="en-MK" sz="1400" b="1" dirty="0">
            <a:solidFill>
              <a:schemeClr val="tx1"/>
            </a:solidFill>
          </a:endParaRPr>
        </a:p>
      </dgm:t>
    </dgm:pt>
    <dgm:pt modelId="{07B315A3-5A41-9448-98C4-6C92AE883BB4}" type="par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CB650ABD-0E22-3F43-80DD-6C69C58831EA}" type="sibTrans" cxnId="{3531F1A4-B622-2442-B368-497EB040FD24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916F5C89-BC06-1048-ACF7-D174F6D10999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LICENSE</a:t>
          </a:r>
          <a:endParaRPr lang="en-MK" sz="1400" b="1" dirty="0">
            <a:solidFill>
              <a:schemeClr val="tx1"/>
            </a:solidFill>
          </a:endParaRPr>
        </a:p>
      </dgm:t>
    </dgm:pt>
    <dgm:pt modelId="{199423B9-8B93-A841-8D53-7B0F803779ED}" type="par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D05C1B4A-3417-D349-8E53-FB5B0E3F36E1}" type="sibTrans" cxnId="{9F71F200-3A0C-0142-A45B-BCC7350B1C66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0E4A3C8D-CF99-1941-A0A9-FE9B68AE688B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CITATION</a:t>
          </a:r>
          <a:endParaRPr lang="en-MK" sz="1400" b="1" dirty="0">
            <a:solidFill>
              <a:schemeClr val="tx1"/>
            </a:solidFill>
          </a:endParaRPr>
        </a:p>
      </dgm:t>
    </dgm:pt>
    <dgm:pt modelId="{78D2B2F0-EFBF-EB49-8C98-72F1C5B6F0C4}" type="par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ABF64C6B-0693-6E47-8FBD-77122980B511}" type="sibTrans" cxnId="{A2F6D324-CA9F-7345-816B-CFF8610F0E12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BC749346-1D10-9B48-AD34-288D79F4233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CODE_OF_CONDUCT</a:t>
          </a:r>
          <a:endParaRPr lang="en-MK" sz="1400" b="1" dirty="0">
            <a:solidFill>
              <a:schemeClr val="tx1"/>
            </a:solidFill>
          </a:endParaRPr>
        </a:p>
      </dgm:t>
    </dgm:pt>
    <dgm:pt modelId="{225998E3-68EA-2E4F-8832-CAF65C3ECA5D}" type="par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83417282-76FB-3A41-BEE3-921DAB8482A5}" type="sibTrans" cxnId="{A2E4B10D-144E-9F43-A1E1-D49E3B9854D0}">
      <dgm:prSet/>
      <dgm:spPr/>
      <dgm:t>
        <a:bodyPr/>
        <a:lstStyle/>
        <a:p>
          <a:endParaRPr lang="en-GB" sz="3600" b="1">
            <a:solidFill>
              <a:schemeClr val="tx1"/>
            </a:solidFill>
          </a:endParaRPr>
        </a:p>
      </dgm:t>
    </dgm:pt>
    <dgm:pt modelId="{6D72DBA4-FCC0-094B-82F6-94E3B1A6C078}">
      <dgm:prSet custT="1"/>
      <dgm:spPr/>
      <dgm:t>
        <a:bodyPr/>
        <a:lstStyle/>
        <a:p>
          <a:r>
            <a:rPr lang="en-GB" sz="1400" b="1" dirty="0">
              <a:solidFill>
                <a:schemeClr val="tx1"/>
              </a:solidFill>
            </a:rPr>
            <a:t>Feedback</a:t>
          </a:r>
          <a:endParaRPr lang="en-MK" sz="1400" b="1" dirty="0">
            <a:solidFill>
              <a:schemeClr val="tx1"/>
            </a:solidFill>
          </a:endParaRPr>
        </a:p>
      </dgm:t>
    </dgm:pt>
    <dgm:pt modelId="{7FA9A746-E479-4E4D-9AAB-3B79B5FD9F9F}" type="parTrans" cxnId="{C976E06C-FC7B-7E44-93DF-7CCF9F593657}">
      <dgm:prSet/>
      <dgm:spPr/>
      <dgm:t>
        <a:bodyPr/>
        <a:lstStyle/>
        <a:p>
          <a:endParaRPr lang="en-GB" sz="3600"/>
        </a:p>
      </dgm:t>
    </dgm:pt>
    <dgm:pt modelId="{F995BF90-522E-D045-9C48-F61993495F8E}" type="sibTrans" cxnId="{C976E06C-FC7B-7E44-93DF-7CCF9F593657}">
      <dgm:prSet/>
      <dgm:spPr/>
      <dgm:t>
        <a:bodyPr/>
        <a:lstStyle/>
        <a:p>
          <a:endParaRPr lang="en-GB" sz="3600"/>
        </a:p>
      </dgm:t>
    </dgm:pt>
    <dgm:pt modelId="{8321455A-83AE-6B41-8E50-1C8739802DF7}" type="pres">
      <dgm:prSet presAssocID="{4ABF8790-5296-C043-B468-4BC649F756F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E46F3E7-1956-C643-BD83-85F3E334C877}" type="pres">
      <dgm:prSet presAssocID="{A9B71617-B1A4-4747-875A-E2C54598F6F8}" presName="hierRoot1" presStyleCnt="0">
        <dgm:presLayoutVars>
          <dgm:hierBranch val="init"/>
        </dgm:presLayoutVars>
      </dgm:prSet>
      <dgm:spPr/>
    </dgm:pt>
    <dgm:pt modelId="{50071FAE-9C75-0C4D-87E9-DEADAC2E53A5}" type="pres">
      <dgm:prSet presAssocID="{A9B71617-B1A4-4747-875A-E2C54598F6F8}" presName="rootComposite1" presStyleCnt="0"/>
      <dgm:spPr/>
    </dgm:pt>
    <dgm:pt modelId="{1EA41BF4-6885-5D49-A102-80A61E5595AE}" type="pres">
      <dgm:prSet presAssocID="{A9B71617-B1A4-4747-875A-E2C54598F6F8}" presName="rootText1" presStyleLbl="node0" presStyleIdx="0" presStyleCnt="1" custScaleX="110921">
        <dgm:presLayoutVars>
          <dgm:chPref val="3"/>
        </dgm:presLayoutVars>
      </dgm:prSet>
      <dgm:spPr/>
    </dgm:pt>
    <dgm:pt modelId="{CFE4C13B-0058-4940-BF52-FA5DFA4C8394}" type="pres">
      <dgm:prSet presAssocID="{A9B71617-B1A4-4747-875A-E2C54598F6F8}" presName="rootConnector1" presStyleLbl="node1" presStyleIdx="0" presStyleCnt="0"/>
      <dgm:spPr/>
    </dgm:pt>
    <dgm:pt modelId="{65437B86-0212-7341-9771-F79B6D955ACC}" type="pres">
      <dgm:prSet presAssocID="{A9B71617-B1A4-4747-875A-E2C54598F6F8}" presName="hierChild2" presStyleCnt="0"/>
      <dgm:spPr/>
    </dgm:pt>
    <dgm:pt modelId="{077C0596-F824-9743-B148-D4F32B7A3129}" type="pres">
      <dgm:prSet presAssocID="{3021F933-0A5F-0247-8373-9FBE000B111C}" presName="Name64" presStyleLbl="parChTrans1D2" presStyleIdx="0" presStyleCnt="5" custSzX="310765"/>
      <dgm:spPr/>
    </dgm:pt>
    <dgm:pt modelId="{2321AB21-0AA1-BC41-AAC7-0C797A15D3C0}" type="pres">
      <dgm:prSet presAssocID="{C6C6A89B-2774-D54E-9E4F-00B87684988B}" presName="hierRoot2" presStyleCnt="0">
        <dgm:presLayoutVars>
          <dgm:hierBranch val="init"/>
        </dgm:presLayoutVars>
      </dgm:prSet>
      <dgm:spPr/>
    </dgm:pt>
    <dgm:pt modelId="{1AC1ABB0-B126-DD45-B05A-59BDD378093B}" type="pres">
      <dgm:prSet presAssocID="{C6C6A89B-2774-D54E-9E4F-00B87684988B}" presName="rootComposite" presStyleCnt="0"/>
      <dgm:spPr/>
    </dgm:pt>
    <dgm:pt modelId="{30491DA2-1E15-3344-843A-E8628EDC2CE7}" type="pres">
      <dgm:prSet presAssocID="{C6C6A89B-2774-D54E-9E4F-00B87684988B}" presName="rootText" presStyleLbl="node2" presStyleIdx="0" presStyleCnt="5" custScaleX="110921">
        <dgm:presLayoutVars>
          <dgm:chPref val="3"/>
        </dgm:presLayoutVars>
      </dgm:prSet>
      <dgm:spPr/>
    </dgm:pt>
    <dgm:pt modelId="{AAAB6984-D0E4-F14E-981B-BDBDCDE42CA6}" type="pres">
      <dgm:prSet presAssocID="{C6C6A89B-2774-D54E-9E4F-00B87684988B}" presName="rootConnector" presStyleLbl="node2" presStyleIdx="0" presStyleCnt="5"/>
      <dgm:spPr/>
    </dgm:pt>
    <dgm:pt modelId="{971FF8E5-6EC5-714A-B718-641DC0CE3747}" type="pres">
      <dgm:prSet presAssocID="{C6C6A89B-2774-D54E-9E4F-00B87684988B}" presName="hierChild4" presStyleCnt="0"/>
      <dgm:spPr/>
    </dgm:pt>
    <dgm:pt modelId="{A0496D20-D3E5-3847-8218-3118C4D50BA2}" type="pres">
      <dgm:prSet presAssocID="{ABCED529-A2D6-244C-9D9D-8C25C8C627A4}" presName="Name64" presStyleLbl="parChTrans1D3" presStyleIdx="0" presStyleCnt="5" custSzX="310765"/>
      <dgm:spPr/>
    </dgm:pt>
    <dgm:pt modelId="{F5673DF3-D3BA-174D-A235-05AFEFD8FEA5}" type="pres">
      <dgm:prSet presAssocID="{023CF265-F294-B84C-8CDC-47EB5AD3824C}" presName="hierRoot2" presStyleCnt="0">
        <dgm:presLayoutVars>
          <dgm:hierBranch val="init"/>
        </dgm:presLayoutVars>
      </dgm:prSet>
      <dgm:spPr/>
    </dgm:pt>
    <dgm:pt modelId="{3F934935-4707-7140-8A59-15D722545798}" type="pres">
      <dgm:prSet presAssocID="{023CF265-F294-B84C-8CDC-47EB5AD3824C}" presName="rootComposite" presStyleCnt="0"/>
      <dgm:spPr/>
    </dgm:pt>
    <dgm:pt modelId="{84F86C5C-7812-E244-BDAA-5290162735E4}" type="pres">
      <dgm:prSet presAssocID="{023CF265-F294-B84C-8CDC-47EB5AD3824C}" presName="rootText" presStyleLbl="node3" presStyleIdx="0" presStyleCnt="5" custScaleX="110921">
        <dgm:presLayoutVars>
          <dgm:chPref val="3"/>
        </dgm:presLayoutVars>
      </dgm:prSet>
      <dgm:spPr/>
    </dgm:pt>
    <dgm:pt modelId="{5D02195F-2B5D-9644-974A-4443031952B5}" type="pres">
      <dgm:prSet presAssocID="{023CF265-F294-B84C-8CDC-47EB5AD3824C}" presName="rootConnector" presStyleLbl="node3" presStyleIdx="0" presStyleCnt="5"/>
      <dgm:spPr/>
    </dgm:pt>
    <dgm:pt modelId="{5863F6D9-1A3B-A548-9EAB-13B581669DF5}" type="pres">
      <dgm:prSet presAssocID="{023CF265-F294-B84C-8CDC-47EB5AD3824C}" presName="hierChild4" presStyleCnt="0"/>
      <dgm:spPr/>
    </dgm:pt>
    <dgm:pt modelId="{CC54FD2B-BC53-A94C-81F6-E56A3E06015C}" type="pres">
      <dgm:prSet presAssocID="{148576D1-728B-6941-B92F-49DC592D5FE9}" presName="Name64" presStyleLbl="parChTrans1D4" presStyleIdx="0" presStyleCnt="18" custSzX="310765"/>
      <dgm:spPr/>
    </dgm:pt>
    <dgm:pt modelId="{792A16AA-240E-F74D-ADE6-2B098C866590}" type="pres">
      <dgm:prSet presAssocID="{BFF29DBC-6969-6549-B28C-192AFA4BA907}" presName="hierRoot2" presStyleCnt="0">
        <dgm:presLayoutVars>
          <dgm:hierBranch val="init"/>
        </dgm:presLayoutVars>
      </dgm:prSet>
      <dgm:spPr/>
    </dgm:pt>
    <dgm:pt modelId="{7F4C8E55-877A-6246-B92B-6C145A444CAF}" type="pres">
      <dgm:prSet presAssocID="{BFF29DBC-6969-6549-B28C-192AFA4BA907}" presName="rootComposite" presStyleCnt="0"/>
      <dgm:spPr/>
    </dgm:pt>
    <dgm:pt modelId="{1246582A-C065-8540-9E5D-267DB02010C4}" type="pres">
      <dgm:prSet presAssocID="{BFF29DBC-6969-6549-B28C-192AFA4BA907}" presName="rootText" presStyleLbl="node4" presStyleIdx="0" presStyleCnt="18" custScaleX="110921">
        <dgm:presLayoutVars>
          <dgm:chPref val="3"/>
        </dgm:presLayoutVars>
      </dgm:prSet>
      <dgm:spPr/>
    </dgm:pt>
    <dgm:pt modelId="{8C5EE287-F722-554F-A293-2D699827E064}" type="pres">
      <dgm:prSet presAssocID="{BFF29DBC-6969-6549-B28C-192AFA4BA907}" presName="rootConnector" presStyleLbl="node4" presStyleIdx="0" presStyleCnt="18"/>
      <dgm:spPr/>
    </dgm:pt>
    <dgm:pt modelId="{471C69B8-0BF6-8344-A9E5-6FC79DD48826}" type="pres">
      <dgm:prSet presAssocID="{BFF29DBC-6969-6549-B28C-192AFA4BA907}" presName="hierChild4" presStyleCnt="0"/>
      <dgm:spPr/>
    </dgm:pt>
    <dgm:pt modelId="{69A6DE8C-0C29-E24B-BB9E-E44CBF61A5D6}" type="pres">
      <dgm:prSet presAssocID="{BFF29DBC-6969-6549-B28C-192AFA4BA907}" presName="hierChild5" presStyleCnt="0"/>
      <dgm:spPr/>
    </dgm:pt>
    <dgm:pt modelId="{FFDD39EA-E5E9-984E-9BB4-63FA682228C7}" type="pres">
      <dgm:prSet presAssocID="{023CF265-F294-B84C-8CDC-47EB5AD3824C}" presName="hierChild5" presStyleCnt="0"/>
      <dgm:spPr/>
    </dgm:pt>
    <dgm:pt modelId="{B405B9F5-B9C6-6345-9553-67D1481197C9}" type="pres">
      <dgm:prSet presAssocID="{7FA9A746-E479-4E4D-9AAB-3B79B5FD9F9F}" presName="Name64" presStyleLbl="parChTrans1D3" presStyleIdx="1" presStyleCnt="5" custSzX="310765"/>
      <dgm:spPr/>
    </dgm:pt>
    <dgm:pt modelId="{AA3BDB56-51B0-3C4B-8E7B-B3BA3EB58E27}" type="pres">
      <dgm:prSet presAssocID="{6D72DBA4-FCC0-094B-82F6-94E3B1A6C078}" presName="hierRoot2" presStyleCnt="0">
        <dgm:presLayoutVars>
          <dgm:hierBranch val="init"/>
        </dgm:presLayoutVars>
      </dgm:prSet>
      <dgm:spPr/>
    </dgm:pt>
    <dgm:pt modelId="{295B4373-99CD-8347-8985-A3AD779D6E0A}" type="pres">
      <dgm:prSet presAssocID="{6D72DBA4-FCC0-094B-82F6-94E3B1A6C078}" presName="rootComposite" presStyleCnt="0"/>
      <dgm:spPr/>
    </dgm:pt>
    <dgm:pt modelId="{1E71D345-4BDD-5946-9716-00F65ECEF7A5}" type="pres">
      <dgm:prSet presAssocID="{6D72DBA4-FCC0-094B-82F6-94E3B1A6C078}" presName="rootText" presStyleLbl="node3" presStyleIdx="1" presStyleCnt="5" custScaleX="110921">
        <dgm:presLayoutVars>
          <dgm:chPref val="3"/>
        </dgm:presLayoutVars>
      </dgm:prSet>
      <dgm:spPr/>
    </dgm:pt>
    <dgm:pt modelId="{138D40B8-2007-C24A-84F0-A8125550CC6B}" type="pres">
      <dgm:prSet presAssocID="{6D72DBA4-FCC0-094B-82F6-94E3B1A6C078}" presName="rootConnector" presStyleLbl="node3" presStyleIdx="1" presStyleCnt="5"/>
      <dgm:spPr/>
    </dgm:pt>
    <dgm:pt modelId="{88D1D7E8-F522-F44D-8A9D-8E5D8DAAC063}" type="pres">
      <dgm:prSet presAssocID="{6D72DBA4-FCC0-094B-82F6-94E3B1A6C078}" presName="hierChild4" presStyleCnt="0"/>
      <dgm:spPr/>
    </dgm:pt>
    <dgm:pt modelId="{6E2606F5-35D4-0647-9D3B-CA68360868F2}" type="pres">
      <dgm:prSet presAssocID="{A0CCDDB8-DD97-DF4D-9537-786DD6366A50}" presName="Name64" presStyleLbl="parChTrans1D4" presStyleIdx="1" presStyleCnt="18" custSzX="310765"/>
      <dgm:spPr/>
    </dgm:pt>
    <dgm:pt modelId="{153C1EC7-3518-8C41-A114-A2A0C6B05AEE}" type="pres">
      <dgm:prSet presAssocID="{92172D48-CFE5-F34D-AE6F-CA374FA6AB8A}" presName="hierRoot2" presStyleCnt="0">
        <dgm:presLayoutVars>
          <dgm:hierBranch val="init"/>
        </dgm:presLayoutVars>
      </dgm:prSet>
      <dgm:spPr/>
    </dgm:pt>
    <dgm:pt modelId="{BF1615F2-EDCD-0246-BB57-51DD348695C3}" type="pres">
      <dgm:prSet presAssocID="{92172D48-CFE5-F34D-AE6F-CA374FA6AB8A}" presName="rootComposite" presStyleCnt="0"/>
      <dgm:spPr/>
    </dgm:pt>
    <dgm:pt modelId="{E9833248-76E3-3F47-A529-91190B8774E6}" type="pres">
      <dgm:prSet presAssocID="{92172D48-CFE5-F34D-AE6F-CA374FA6AB8A}" presName="rootText" presStyleLbl="node4" presStyleIdx="1" presStyleCnt="18" custScaleX="110921">
        <dgm:presLayoutVars>
          <dgm:chPref val="3"/>
        </dgm:presLayoutVars>
      </dgm:prSet>
      <dgm:spPr/>
    </dgm:pt>
    <dgm:pt modelId="{E1C332D2-621B-AA46-98CB-07B4B6F7533B}" type="pres">
      <dgm:prSet presAssocID="{92172D48-CFE5-F34D-AE6F-CA374FA6AB8A}" presName="rootConnector" presStyleLbl="node4" presStyleIdx="1" presStyleCnt="18"/>
      <dgm:spPr/>
    </dgm:pt>
    <dgm:pt modelId="{DACD7A01-7622-BD41-8F1D-26F53D65C584}" type="pres">
      <dgm:prSet presAssocID="{92172D48-CFE5-F34D-AE6F-CA374FA6AB8A}" presName="hierChild4" presStyleCnt="0"/>
      <dgm:spPr/>
    </dgm:pt>
    <dgm:pt modelId="{9B3CBE45-BDFA-6B41-B38B-E2F4B207CC92}" type="pres">
      <dgm:prSet presAssocID="{92172D48-CFE5-F34D-AE6F-CA374FA6AB8A}" presName="hierChild5" presStyleCnt="0"/>
      <dgm:spPr/>
    </dgm:pt>
    <dgm:pt modelId="{B58F03C3-F47A-1D4D-895F-E69B4170D1A4}" type="pres">
      <dgm:prSet presAssocID="{6D72DBA4-FCC0-094B-82F6-94E3B1A6C078}" presName="hierChild5" presStyleCnt="0"/>
      <dgm:spPr/>
    </dgm:pt>
    <dgm:pt modelId="{2A3713A6-643A-FD42-85F7-52FF4CF129A0}" type="pres">
      <dgm:prSet presAssocID="{B6B5E33B-A61A-8D4C-9920-F53B949FFB9D}" presName="Name64" presStyleLbl="parChTrans1D3" presStyleIdx="2" presStyleCnt="5" custSzX="310765"/>
      <dgm:spPr/>
    </dgm:pt>
    <dgm:pt modelId="{455F426B-B846-FD4D-9A12-90F2AC6501DD}" type="pres">
      <dgm:prSet presAssocID="{544CF5B8-C52F-0345-ABB9-2A2F5E620323}" presName="hierRoot2" presStyleCnt="0">
        <dgm:presLayoutVars>
          <dgm:hierBranch val="init"/>
        </dgm:presLayoutVars>
      </dgm:prSet>
      <dgm:spPr/>
    </dgm:pt>
    <dgm:pt modelId="{9D06465E-BB2E-0E43-B981-E69A23BA6D0D}" type="pres">
      <dgm:prSet presAssocID="{544CF5B8-C52F-0345-ABB9-2A2F5E620323}" presName="rootComposite" presStyleCnt="0"/>
      <dgm:spPr/>
    </dgm:pt>
    <dgm:pt modelId="{06487A0B-8F44-A046-89BC-49444E6953A6}" type="pres">
      <dgm:prSet presAssocID="{544CF5B8-C52F-0345-ABB9-2A2F5E620323}" presName="rootText" presStyleLbl="node3" presStyleIdx="2" presStyleCnt="5" custScaleX="110921">
        <dgm:presLayoutVars>
          <dgm:chPref val="3"/>
        </dgm:presLayoutVars>
      </dgm:prSet>
      <dgm:spPr/>
    </dgm:pt>
    <dgm:pt modelId="{35143AE9-739F-AB45-A2A6-27FBDA1EEB2B}" type="pres">
      <dgm:prSet presAssocID="{544CF5B8-C52F-0345-ABB9-2A2F5E620323}" presName="rootConnector" presStyleLbl="node3" presStyleIdx="2" presStyleCnt="5"/>
      <dgm:spPr/>
    </dgm:pt>
    <dgm:pt modelId="{6F193676-2215-0E41-9C04-A5DC6613D64E}" type="pres">
      <dgm:prSet presAssocID="{544CF5B8-C52F-0345-ABB9-2A2F5E620323}" presName="hierChild4" presStyleCnt="0"/>
      <dgm:spPr/>
    </dgm:pt>
    <dgm:pt modelId="{07FB4CF9-8CF5-9A44-A57B-9D0FB41C91A8}" type="pres">
      <dgm:prSet presAssocID="{D228D16C-3DF5-514E-8726-5359A52CE31C}" presName="Name64" presStyleLbl="parChTrans1D4" presStyleIdx="2" presStyleCnt="18" custSzX="310765"/>
      <dgm:spPr/>
    </dgm:pt>
    <dgm:pt modelId="{DD66E6F3-236A-7E45-8E2A-B82C542A4884}" type="pres">
      <dgm:prSet presAssocID="{F0F8819B-B607-534D-BAAA-A2868E64F91C}" presName="hierRoot2" presStyleCnt="0">
        <dgm:presLayoutVars>
          <dgm:hierBranch val="init"/>
        </dgm:presLayoutVars>
      </dgm:prSet>
      <dgm:spPr/>
    </dgm:pt>
    <dgm:pt modelId="{11C4FBE7-F0B3-F941-A7E6-7C34C204CD33}" type="pres">
      <dgm:prSet presAssocID="{F0F8819B-B607-534D-BAAA-A2868E64F91C}" presName="rootComposite" presStyleCnt="0"/>
      <dgm:spPr/>
    </dgm:pt>
    <dgm:pt modelId="{6FBB7094-C3C6-4646-A364-8F99ECAB2090}" type="pres">
      <dgm:prSet presAssocID="{F0F8819B-B607-534D-BAAA-A2868E64F91C}" presName="rootText" presStyleLbl="node4" presStyleIdx="2" presStyleCnt="18" custScaleX="110921">
        <dgm:presLayoutVars>
          <dgm:chPref val="3"/>
        </dgm:presLayoutVars>
      </dgm:prSet>
      <dgm:spPr/>
    </dgm:pt>
    <dgm:pt modelId="{D3EEEEB9-689A-7D42-90A8-1486ED508519}" type="pres">
      <dgm:prSet presAssocID="{F0F8819B-B607-534D-BAAA-A2868E64F91C}" presName="rootConnector" presStyleLbl="node4" presStyleIdx="2" presStyleCnt="18"/>
      <dgm:spPr/>
    </dgm:pt>
    <dgm:pt modelId="{2C239EC7-A13C-0343-B3F0-E2C9F79E5A99}" type="pres">
      <dgm:prSet presAssocID="{F0F8819B-B607-534D-BAAA-A2868E64F91C}" presName="hierChild4" presStyleCnt="0"/>
      <dgm:spPr/>
    </dgm:pt>
    <dgm:pt modelId="{C14C504C-37C2-9742-87F3-CCE44C666D63}" type="pres">
      <dgm:prSet presAssocID="{A1D18189-C62E-7745-A62F-425656E5504D}" presName="Name64" presStyleLbl="parChTrans1D4" presStyleIdx="3" presStyleCnt="18" custSzX="310765"/>
      <dgm:spPr/>
    </dgm:pt>
    <dgm:pt modelId="{6681916A-F5A9-5741-B45A-0C6BB6BB9C14}" type="pres">
      <dgm:prSet presAssocID="{7B64BF8D-FD09-254B-BBE4-175E957E1530}" presName="hierRoot2" presStyleCnt="0">
        <dgm:presLayoutVars>
          <dgm:hierBranch val="init"/>
        </dgm:presLayoutVars>
      </dgm:prSet>
      <dgm:spPr/>
    </dgm:pt>
    <dgm:pt modelId="{7CF5577A-FD7C-504D-BA05-782FEFF4B2CA}" type="pres">
      <dgm:prSet presAssocID="{7B64BF8D-FD09-254B-BBE4-175E957E1530}" presName="rootComposite" presStyleCnt="0"/>
      <dgm:spPr/>
    </dgm:pt>
    <dgm:pt modelId="{15B7D702-FB7F-4244-AB69-0027B7063DEA}" type="pres">
      <dgm:prSet presAssocID="{7B64BF8D-FD09-254B-BBE4-175E957E1530}" presName="rootText" presStyleLbl="node4" presStyleIdx="3" presStyleCnt="18" custScaleX="110921">
        <dgm:presLayoutVars>
          <dgm:chPref val="3"/>
        </dgm:presLayoutVars>
      </dgm:prSet>
      <dgm:spPr/>
    </dgm:pt>
    <dgm:pt modelId="{5B4372EF-666C-AE4C-9684-9DFEF81FF2F8}" type="pres">
      <dgm:prSet presAssocID="{7B64BF8D-FD09-254B-BBE4-175E957E1530}" presName="rootConnector" presStyleLbl="node4" presStyleIdx="3" presStyleCnt="18"/>
      <dgm:spPr/>
    </dgm:pt>
    <dgm:pt modelId="{15CFED0F-A8D7-E441-B7FC-8B11E6486A78}" type="pres">
      <dgm:prSet presAssocID="{7B64BF8D-FD09-254B-BBE4-175E957E1530}" presName="hierChild4" presStyleCnt="0"/>
      <dgm:spPr/>
    </dgm:pt>
    <dgm:pt modelId="{54C50811-ADBC-FF46-8BC8-F5E12DCCB034}" type="pres">
      <dgm:prSet presAssocID="{6307D737-B598-B345-8212-81A4DE435056}" presName="Name64" presStyleLbl="parChTrans1D4" presStyleIdx="4" presStyleCnt="18" custSzX="310765"/>
      <dgm:spPr/>
    </dgm:pt>
    <dgm:pt modelId="{7C573EC2-6CF4-C54B-934B-221CAB942DAF}" type="pres">
      <dgm:prSet presAssocID="{D726D469-5C5D-E743-B55A-41ADF6662416}" presName="hierRoot2" presStyleCnt="0">
        <dgm:presLayoutVars>
          <dgm:hierBranch val="init"/>
        </dgm:presLayoutVars>
      </dgm:prSet>
      <dgm:spPr/>
    </dgm:pt>
    <dgm:pt modelId="{1643AFAE-5B3A-824B-A846-7B5ABDDF18B5}" type="pres">
      <dgm:prSet presAssocID="{D726D469-5C5D-E743-B55A-41ADF6662416}" presName="rootComposite" presStyleCnt="0"/>
      <dgm:spPr/>
    </dgm:pt>
    <dgm:pt modelId="{A7D00A65-E191-D048-AA09-DC56E17E143F}" type="pres">
      <dgm:prSet presAssocID="{D726D469-5C5D-E743-B55A-41ADF6662416}" presName="rootText" presStyleLbl="node4" presStyleIdx="4" presStyleCnt="18" custScaleX="110921">
        <dgm:presLayoutVars>
          <dgm:chPref val="3"/>
        </dgm:presLayoutVars>
      </dgm:prSet>
      <dgm:spPr/>
    </dgm:pt>
    <dgm:pt modelId="{8575AB77-1A25-6740-A1FD-8DA356A21C0B}" type="pres">
      <dgm:prSet presAssocID="{D726D469-5C5D-E743-B55A-41ADF6662416}" presName="rootConnector" presStyleLbl="node4" presStyleIdx="4" presStyleCnt="18"/>
      <dgm:spPr/>
    </dgm:pt>
    <dgm:pt modelId="{75A33F40-70E2-BB4D-B7DE-29779F6DBF37}" type="pres">
      <dgm:prSet presAssocID="{D726D469-5C5D-E743-B55A-41ADF6662416}" presName="hierChild4" presStyleCnt="0"/>
      <dgm:spPr/>
    </dgm:pt>
    <dgm:pt modelId="{CAC98345-8AC8-E04E-A625-EEAE92765CF4}" type="pres">
      <dgm:prSet presAssocID="{CFB12531-B1DE-7B45-AFC3-FDCEC59C0333}" presName="Name64" presStyleLbl="parChTrans1D4" presStyleIdx="5" presStyleCnt="18" custSzX="310765"/>
      <dgm:spPr/>
    </dgm:pt>
    <dgm:pt modelId="{E7EA26CC-96D1-B74F-9D00-9CCD9D4F7918}" type="pres">
      <dgm:prSet presAssocID="{8BBFA17D-9A52-434A-B200-97690888F8FA}" presName="hierRoot2" presStyleCnt="0">
        <dgm:presLayoutVars>
          <dgm:hierBranch val="init"/>
        </dgm:presLayoutVars>
      </dgm:prSet>
      <dgm:spPr/>
    </dgm:pt>
    <dgm:pt modelId="{2960C51E-73E4-B145-BA7B-8840A937A167}" type="pres">
      <dgm:prSet presAssocID="{8BBFA17D-9A52-434A-B200-97690888F8FA}" presName="rootComposite" presStyleCnt="0"/>
      <dgm:spPr/>
    </dgm:pt>
    <dgm:pt modelId="{AB9BEDBE-AEF8-C644-A997-39C531F46EDB}" type="pres">
      <dgm:prSet presAssocID="{8BBFA17D-9A52-434A-B200-97690888F8FA}" presName="rootText" presStyleLbl="node4" presStyleIdx="5" presStyleCnt="18" custScaleX="110921">
        <dgm:presLayoutVars>
          <dgm:chPref val="3"/>
        </dgm:presLayoutVars>
      </dgm:prSet>
      <dgm:spPr/>
    </dgm:pt>
    <dgm:pt modelId="{AEDF17DC-917A-E549-9F53-FA3195AFECCE}" type="pres">
      <dgm:prSet presAssocID="{8BBFA17D-9A52-434A-B200-97690888F8FA}" presName="rootConnector" presStyleLbl="node4" presStyleIdx="5" presStyleCnt="18"/>
      <dgm:spPr/>
    </dgm:pt>
    <dgm:pt modelId="{0DD51A8F-F899-934F-B55A-A5473B1B1994}" type="pres">
      <dgm:prSet presAssocID="{8BBFA17D-9A52-434A-B200-97690888F8FA}" presName="hierChild4" presStyleCnt="0"/>
      <dgm:spPr/>
    </dgm:pt>
    <dgm:pt modelId="{DE99EA2A-B273-A84C-8B1F-8764137717DF}" type="pres">
      <dgm:prSet presAssocID="{8BBFA17D-9A52-434A-B200-97690888F8FA}" presName="hierChild5" presStyleCnt="0"/>
      <dgm:spPr/>
    </dgm:pt>
    <dgm:pt modelId="{0B64F52A-E6A3-D541-B3FC-E45A6C5068AF}" type="pres">
      <dgm:prSet presAssocID="{328558C2-336B-CF4B-A845-219C7A6416F6}" presName="Name64" presStyleLbl="parChTrans1D4" presStyleIdx="6" presStyleCnt="18" custSzX="310765"/>
      <dgm:spPr/>
    </dgm:pt>
    <dgm:pt modelId="{B9CD8781-80BD-9041-B34B-89E9FFF07AEF}" type="pres">
      <dgm:prSet presAssocID="{DDC1AD91-2301-CD4E-AD54-7120B6C97F5F}" presName="hierRoot2" presStyleCnt="0">
        <dgm:presLayoutVars>
          <dgm:hierBranch val="init"/>
        </dgm:presLayoutVars>
      </dgm:prSet>
      <dgm:spPr/>
    </dgm:pt>
    <dgm:pt modelId="{31854FE5-8D0A-E04B-879A-4C9D5159CCB1}" type="pres">
      <dgm:prSet presAssocID="{DDC1AD91-2301-CD4E-AD54-7120B6C97F5F}" presName="rootComposite" presStyleCnt="0"/>
      <dgm:spPr/>
    </dgm:pt>
    <dgm:pt modelId="{4911CB2B-6E84-7E46-999C-8FE531A1548A}" type="pres">
      <dgm:prSet presAssocID="{DDC1AD91-2301-CD4E-AD54-7120B6C97F5F}" presName="rootText" presStyleLbl="node4" presStyleIdx="6" presStyleCnt="18" custScaleX="110921">
        <dgm:presLayoutVars>
          <dgm:chPref val="3"/>
        </dgm:presLayoutVars>
      </dgm:prSet>
      <dgm:spPr/>
    </dgm:pt>
    <dgm:pt modelId="{0DA7DA3C-D0B8-FD42-A366-698FE0E74ACD}" type="pres">
      <dgm:prSet presAssocID="{DDC1AD91-2301-CD4E-AD54-7120B6C97F5F}" presName="rootConnector" presStyleLbl="node4" presStyleIdx="6" presStyleCnt="18"/>
      <dgm:spPr/>
    </dgm:pt>
    <dgm:pt modelId="{15FF1003-E546-2D40-BE05-2EFD666B7660}" type="pres">
      <dgm:prSet presAssocID="{DDC1AD91-2301-CD4E-AD54-7120B6C97F5F}" presName="hierChild4" presStyleCnt="0"/>
      <dgm:spPr/>
    </dgm:pt>
    <dgm:pt modelId="{71B36B7B-814E-264F-9332-5581EA37272C}" type="pres">
      <dgm:prSet presAssocID="{DDC1AD91-2301-CD4E-AD54-7120B6C97F5F}" presName="hierChild5" presStyleCnt="0"/>
      <dgm:spPr/>
    </dgm:pt>
    <dgm:pt modelId="{1D4352D2-A4C7-F94A-AA8E-BC426FC7EB29}" type="pres">
      <dgm:prSet presAssocID="{2DF572AF-1BF6-2740-A32C-A284FDBE42B9}" presName="Name64" presStyleLbl="parChTrans1D4" presStyleIdx="7" presStyleCnt="18" custSzX="310765"/>
      <dgm:spPr/>
    </dgm:pt>
    <dgm:pt modelId="{7A1AE6DE-B1CC-CA48-BA58-CC43E01A9A17}" type="pres">
      <dgm:prSet presAssocID="{B454573D-C739-F440-B073-712314C7A7E5}" presName="hierRoot2" presStyleCnt="0">
        <dgm:presLayoutVars>
          <dgm:hierBranch val="init"/>
        </dgm:presLayoutVars>
      </dgm:prSet>
      <dgm:spPr/>
    </dgm:pt>
    <dgm:pt modelId="{18377014-B773-5A4F-8CAE-4B3C5E2CCFA0}" type="pres">
      <dgm:prSet presAssocID="{B454573D-C739-F440-B073-712314C7A7E5}" presName="rootComposite" presStyleCnt="0"/>
      <dgm:spPr/>
    </dgm:pt>
    <dgm:pt modelId="{66209CF4-5077-114D-820C-5FF1E6289B1D}" type="pres">
      <dgm:prSet presAssocID="{B454573D-C739-F440-B073-712314C7A7E5}" presName="rootText" presStyleLbl="node4" presStyleIdx="7" presStyleCnt="18" custScaleX="110921">
        <dgm:presLayoutVars>
          <dgm:chPref val="3"/>
        </dgm:presLayoutVars>
      </dgm:prSet>
      <dgm:spPr/>
    </dgm:pt>
    <dgm:pt modelId="{62752B77-B13E-9446-BEE5-28E516FF1E9E}" type="pres">
      <dgm:prSet presAssocID="{B454573D-C739-F440-B073-712314C7A7E5}" presName="rootConnector" presStyleLbl="node4" presStyleIdx="7" presStyleCnt="18"/>
      <dgm:spPr/>
    </dgm:pt>
    <dgm:pt modelId="{779163D9-94D8-904A-8855-3E7BE1A53B55}" type="pres">
      <dgm:prSet presAssocID="{B454573D-C739-F440-B073-712314C7A7E5}" presName="hierChild4" presStyleCnt="0"/>
      <dgm:spPr/>
    </dgm:pt>
    <dgm:pt modelId="{6CB8B31B-90EB-DA4F-B867-97B812C6E2FF}" type="pres">
      <dgm:prSet presAssocID="{B454573D-C739-F440-B073-712314C7A7E5}" presName="hierChild5" presStyleCnt="0"/>
      <dgm:spPr/>
    </dgm:pt>
    <dgm:pt modelId="{8CCAD9BD-6823-DF40-B33F-CDAC5E0AA009}" type="pres">
      <dgm:prSet presAssocID="{D726D469-5C5D-E743-B55A-41ADF6662416}" presName="hierChild5" presStyleCnt="0"/>
      <dgm:spPr/>
    </dgm:pt>
    <dgm:pt modelId="{6F779EF5-AAE1-F648-B41C-A74776958E53}" type="pres">
      <dgm:prSet presAssocID="{8E1878BB-21B5-EC40-A405-1083758D8E2B}" presName="Name64" presStyleLbl="parChTrans1D4" presStyleIdx="8" presStyleCnt="18" custSzX="310765"/>
      <dgm:spPr/>
    </dgm:pt>
    <dgm:pt modelId="{58593E06-179B-664B-9F45-283C6B25BCA3}" type="pres">
      <dgm:prSet presAssocID="{70D8C1C7-E1AE-E54E-A39D-07238140E50F}" presName="hierRoot2" presStyleCnt="0">
        <dgm:presLayoutVars>
          <dgm:hierBranch val="init"/>
        </dgm:presLayoutVars>
      </dgm:prSet>
      <dgm:spPr/>
    </dgm:pt>
    <dgm:pt modelId="{54BEA741-2B8A-2548-A49F-10069CCC2900}" type="pres">
      <dgm:prSet presAssocID="{70D8C1C7-E1AE-E54E-A39D-07238140E50F}" presName="rootComposite" presStyleCnt="0"/>
      <dgm:spPr/>
    </dgm:pt>
    <dgm:pt modelId="{6D5856A5-28A1-534E-AC3A-C356B9019E32}" type="pres">
      <dgm:prSet presAssocID="{70D8C1C7-E1AE-E54E-A39D-07238140E50F}" presName="rootText" presStyleLbl="node4" presStyleIdx="8" presStyleCnt="18" custScaleX="110921">
        <dgm:presLayoutVars>
          <dgm:chPref val="3"/>
        </dgm:presLayoutVars>
      </dgm:prSet>
      <dgm:spPr/>
    </dgm:pt>
    <dgm:pt modelId="{BDC30749-0C41-DC4C-993F-3C6BB99071E2}" type="pres">
      <dgm:prSet presAssocID="{70D8C1C7-E1AE-E54E-A39D-07238140E50F}" presName="rootConnector" presStyleLbl="node4" presStyleIdx="8" presStyleCnt="18"/>
      <dgm:spPr/>
    </dgm:pt>
    <dgm:pt modelId="{F63FCCA5-69F8-B742-9841-9F695EB87D5B}" type="pres">
      <dgm:prSet presAssocID="{70D8C1C7-E1AE-E54E-A39D-07238140E50F}" presName="hierChild4" presStyleCnt="0"/>
      <dgm:spPr/>
    </dgm:pt>
    <dgm:pt modelId="{B6E197A1-DC59-984D-A4FF-C0B8269E0F95}" type="pres">
      <dgm:prSet presAssocID="{2D3634C0-DC43-A747-97A1-2C9366317972}" presName="Name64" presStyleLbl="parChTrans1D4" presStyleIdx="9" presStyleCnt="18" custSzX="310765"/>
      <dgm:spPr/>
    </dgm:pt>
    <dgm:pt modelId="{3EC1D6A0-81A2-CB46-940C-A24DB9A9F4D8}" type="pres">
      <dgm:prSet presAssocID="{31167CF7-5515-F04B-A2F1-3DF78E7DEF63}" presName="hierRoot2" presStyleCnt="0">
        <dgm:presLayoutVars>
          <dgm:hierBranch val="init"/>
        </dgm:presLayoutVars>
      </dgm:prSet>
      <dgm:spPr/>
    </dgm:pt>
    <dgm:pt modelId="{8158D27D-0ED6-164D-BAD9-922379CECF3F}" type="pres">
      <dgm:prSet presAssocID="{31167CF7-5515-F04B-A2F1-3DF78E7DEF63}" presName="rootComposite" presStyleCnt="0"/>
      <dgm:spPr/>
    </dgm:pt>
    <dgm:pt modelId="{04A66468-D2D2-024C-9E0D-2C1AC9085B36}" type="pres">
      <dgm:prSet presAssocID="{31167CF7-5515-F04B-A2F1-3DF78E7DEF63}" presName="rootText" presStyleLbl="node4" presStyleIdx="9" presStyleCnt="18" custScaleX="110921">
        <dgm:presLayoutVars>
          <dgm:chPref val="3"/>
        </dgm:presLayoutVars>
      </dgm:prSet>
      <dgm:spPr/>
    </dgm:pt>
    <dgm:pt modelId="{6FF6F819-8543-2148-8DE2-DD31D1473849}" type="pres">
      <dgm:prSet presAssocID="{31167CF7-5515-F04B-A2F1-3DF78E7DEF63}" presName="rootConnector" presStyleLbl="node4" presStyleIdx="9" presStyleCnt="18"/>
      <dgm:spPr/>
    </dgm:pt>
    <dgm:pt modelId="{AD59C89E-8A54-3343-917A-9A9A2A8DC82F}" type="pres">
      <dgm:prSet presAssocID="{31167CF7-5515-F04B-A2F1-3DF78E7DEF63}" presName="hierChild4" presStyleCnt="0"/>
      <dgm:spPr/>
    </dgm:pt>
    <dgm:pt modelId="{8024CA5A-D79B-5F4A-BEFD-A2C0B2053CCE}" type="pres">
      <dgm:prSet presAssocID="{31167CF7-5515-F04B-A2F1-3DF78E7DEF63}" presName="hierChild5" presStyleCnt="0"/>
      <dgm:spPr/>
    </dgm:pt>
    <dgm:pt modelId="{B2885F66-AED7-B64A-B3D5-4981DB240208}" type="pres">
      <dgm:prSet presAssocID="{F23E1388-768C-9741-BF60-B2330D5A9C0E}" presName="Name64" presStyleLbl="parChTrans1D4" presStyleIdx="10" presStyleCnt="18" custSzX="310765"/>
      <dgm:spPr/>
    </dgm:pt>
    <dgm:pt modelId="{0E4A3E7D-ED0D-454A-AF6A-367B1D990F4C}" type="pres">
      <dgm:prSet presAssocID="{B3599C21-11C9-D14B-B614-6E04842C13C8}" presName="hierRoot2" presStyleCnt="0">
        <dgm:presLayoutVars>
          <dgm:hierBranch val="init"/>
        </dgm:presLayoutVars>
      </dgm:prSet>
      <dgm:spPr/>
    </dgm:pt>
    <dgm:pt modelId="{DE6073D2-1F4C-9340-A8DC-A8CA9F38F8C2}" type="pres">
      <dgm:prSet presAssocID="{B3599C21-11C9-D14B-B614-6E04842C13C8}" presName="rootComposite" presStyleCnt="0"/>
      <dgm:spPr/>
    </dgm:pt>
    <dgm:pt modelId="{A57ACB15-3233-544D-A0C5-ADA7C93ECE32}" type="pres">
      <dgm:prSet presAssocID="{B3599C21-11C9-D14B-B614-6E04842C13C8}" presName="rootText" presStyleLbl="node4" presStyleIdx="10" presStyleCnt="18" custScaleX="110921">
        <dgm:presLayoutVars>
          <dgm:chPref val="3"/>
        </dgm:presLayoutVars>
      </dgm:prSet>
      <dgm:spPr/>
    </dgm:pt>
    <dgm:pt modelId="{ADFE2B5D-4C75-CB4F-A859-C9B4390EF0AF}" type="pres">
      <dgm:prSet presAssocID="{B3599C21-11C9-D14B-B614-6E04842C13C8}" presName="rootConnector" presStyleLbl="node4" presStyleIdx="10" presStyleCnt="18"/>
      <dgm:spPr/>
    </dgm:pt>
    <dgm:pt modelId="{196DF635-8E52-B949-9230-18241E81C002}" type="pres">
      <dgm:prSet presAssocID="{B3599C21-11C9-D14B-B614-6E04842C13C8}" presName="hierChild4" presStyleCnt="0"/>
      <dgm:spPr/>
    </dgm:pt>
    <dgm:pt modelId="{355CD509-A368-CB4B-8C1C-638910A9B90C}" type="pres">
      <dgm:prSet presAssocID="{B3599C21-11C9-D14B-B614-6E04842C13C8}" presName="hierChild5" presStyleCnt="0"/>
      <dgm:spPr/>
    </dgm:pt>
    <dgm:pt modelId="{8213CD47-93D1-7844-A567-8EEDE3E65A62}" type="pres">
      <dgm:prSet presAssocID="{70D8C1C7-E1AE-E54E-A39D-07238140E50F}" presName="hierChild5" presStyleCnt="0"/>
      <dgm:spPr/>
    </dgm:pt>
    <dgm:pt modelId="{4265CB75-F3B3-FA46-95A1-CCF667C359EC}" type="pres">
      <dgm:prSet presAssocID="{803B536D-EB5B-0440-A87D-982BE947A8F5}" presName="Name64" presStyleLbl="parChTrans1D4" presStyleIdx="11" presStyleCnt="18" custSzX="310765"/>
      <dgm:spPr/>
    </dgm:pt>
    <dgm:pt modelId="{2D6639F1-3C3C-4A4C-9BB2-6EE003CC26DE}" type="pres">
      <dgm:prSet presAssocID="{D8AAD72A-8767-DF47-9C17-A5DA5D179764}" presName="hierRoot2" presStyleCnt="0">
        <dgm:presLayoutVars>
          <dgm:hierBranch val="init"/>
        </dgm:presLayoutVars>
      </dgm:prSet>
      <dgm:spPr/>
    </dgm:pt>
    <dgm:pt modelId="{FF82FFBA-5446-594E-AD87-C8B474B0859D}" type="pres">
      <dgm:prSet presAssocID="{D8AAD72A-8767-DF47-9C17-A5DA5D179764}" presName="rootComposite" presStyleCnt="0"/>
      <dgm:spPr/>
    </dgm:pt>
    <dgm:pt modelId="{D75B7EAD-3844-BC4A-AEFE-A463D33816D4}" type="pres">
      <dgm:prSet presAssocID="{D8AAD72A-8767-DF47-9C17-A5DA5D179764}" presName="rootText" presStyleLbl="node4" presStyleIdx="11" presStyleCnt="18" custScaleX="110921">
        <dgm:presLayoutVars>
          <dgm:chPref val="3"/>
        </dgm:presLayoutVars>
      </dgm:prSet>
      <dgm:spPr/>
    </dgm:pt>
    <dgm:pt modelId="{3ECA129B-56F8-0E44-8C8F-DB97A97B6211}" type="pres">
      <dgm:prSet presAssocID="{D8AAD72A-8767-DF47-9C17-A5DA5D179764}" presName="rootConnector" presStyleLbl="node4" presStyleIdx="11" presStyleCnt="18"/>
      <dgm:spPr/>
    </dgm:pt>
    <dgm:pt modelId="{8DB2F4BE-361E-9C4E-AD1B-C182E5BFB139}" type="pres">
      <dgm:prSet presAssocID="{D8AAD72A-8767-DF47-9C17-A5DA5D179764}" presName="hierChild4" presStyleCnt="0"/>
      <dgm:spPr/>
    </dgm:pt>
    <dgm:pt modelId="{A19EE508-8EB6-6D48-AE23-756C814149B0}" type="pres">
      <dgm:prSet presAssocID="{EBF1FC88-FB60-A04D-ADA0-65C47DC5A6A9}" presName="Name64" presStyleLbl="parChTrans1D4" presStyleIdx="12" presStyleCnt="18" custSzX="310765"/>
      <dgm:spPr/>
    </dgm:pt>
    <dgm:pt modelId="{7DAE3B30-F059-D44F-9590-97A8E191BEC1}" type="pres">
      <dgm:prSet presAssocID="{8CE7FEC7-41B9-0F49-957A-74D5E73976C9}" presName="hierRoot2" presStyleCnt="0">
        <dgm:presLayoutVars>
          <dgm:hierBranch val="init"/>
        </dgm:presLayoutVars>
      </dgm:prSet>
      <dgm:spPr/>
    </dgm:pt>
    <dgm:pt modelId="{B1F880EB-685F-1448-A8D6-533E18ADF050}" type="pres">
      <dgm:prSet presAssocID="{8CE7FEC7-41B9-0F49-957A-74D5E73976C9}" presName="rootComposite" presStyleCnt="0"/>
      <dgm:spPr/>
    </dgm:pt>
    <dgm:pt modelId="{B7C97F15-0D1D-FF43-A070-E6896C554D46}" type="pres">
      <dgm:prSet presAssocID="{8CE7FEC7-41B9-0F49-957A-74D5E73976C9}" presName="rootText" presStyleLbl="node4" presStyleIdx="12" presStyleCnt="18" custScaleX="110921">
        <dgm:presLayoutVars>
          <dgm:chPref val="3"/>
        </dgm:presLayoutVars>
      </dgm:prSet>
      <dgm:spPr/>
    </dgm:pt>
    <dgm:pt modelId="{4D07D178-A389-C840-82F7-5DB7C1F546A5}" type="pres">
      <dgm:prSet presAssocID="{8CE7FEC7-41B9-0F49-957A-74D5E73976C9}" presName="rootConnector" presStyleLbl="node4" presStyleIdx="12" presStyleCnt="18"/>
      <dgm:spPr/>
    </dgm:pt>
    <dgm:pt modelId="{4A4E90A7-B312-2E42-9539-AACCF0619A58}" type="pres">
      <dgm:prSet presAssocID="{8CE7FEC7-41B9-0F49-957A-74D5E73976C9}" presName="hierChild4" presStyleCnt="0"/>
      <dgm:spPr/>
    </dgm:pt>
    <dgm:pt modelId="{4A87E1E6-0207-FF4D-BDC7-45491C9DDD8D}" type="pres">
      <dgm:prSet presAssocID="{8CE7FEC7-41B9-0F49-957A-74D5E73976C9}" presName="hierChild5" presStyleCnt="0"/>
      <dgm:spPr/>
    </dgm:pt>
    <dgm:pt modelId="{6924272B-BFE7-AB4A-B6A9-603043BDA214}" type="pres">
      <dgm:prSet presAssocID="{D8AAD72A-8767-DF47-9C17-A5DA5D179764}" presName="hierChild5" presStyleCnt="0"/>
      <dgm:spPr/>
    </dgm:pt>
    <dgm:pt modelId="{2679A54E-390A-CE48-829B-293C648E3478}" type="pres">
      <dgm:prSet presAssocID="{F364625C-A717-1E40-B5F0-3AA6384559A4}" presName="Name64" presStyleLbl="parChTrans1D4" presStyleIdx="13" presStyleCnt="18" custSzX="310765"/>
      <dgm:spPr/>
    </dgm:pt>
    <dgm:pt modelId="{B2EF57DC-CF47-1B4D-B750-4859C88F09C6}" type="pres">
      <dgm:prSet presAssocID="{85B34DF8-623A-0F40-98AF-5F53EB0665AC}" presName="hierRoot2" presStyleCnt="0">
        <dgm:presLayoutVars>
          <dgm:hierBranch val="init"/>
        </dgm:presLayoutVars>
      </dgm:prSet>
      <dgm:spPr/>
    </dgm:pt>
    <dgm:pt modelId="{9466EFC6-91BE-264E-9BD7-386C99E4F975}" type="pres">
      <dgm:prSet presAssocID="{85B34DF8-623A-0F40-98AF-5F53EB0665AC}" presName="rootComposite" presStyleCnt="0"/>
      <dgm:spPr/>
    </dgm:pt>
    <dgm:pt modelId="{4391BBA2-F3D1-D449-B887-07E771CA0713}" type="pres">
      <dgm:prSet presAssocID="{85B34DF8-623A-0F40-98AF-5F53EB0665AC}" presName="rootText" presStyleLbl="node4" presStyleIdx="13" presStyleCnt="18" custScaleX="110921">
        <dgm:presLayoutVars>
          <dgm:chPref val="3"/>
        </dgm:presLayoutVars>
      </dgm:prSet>
      <dgm:spPr/>
    </dgm:pt>
    <dgm:pt modelId="{7B98FC2A-7A48-CD49-9E17-63A135D5950C}" type="pres">
      <dgm:prSet presAssocID="{85B34DF8-623A-0F40-98AF-5F53EB0665AC}" presName="rootConnector" presStyleLbl="node4" presStyleIdx="13" presStyleCnt="18"/>
      <dgm:spPr/>
    </dgm:pt>
    <dgm:pt modelId="{D4AC21BE-E351-814E-B3C5-30CF14F60B52}" type="pres">
      <dgm:prSet presAssocID="{85B34DF8-623A-0F40-98AF-5F53EB0665AC}" presName="hierChild4" presStyleCnt="0"/>
      <dgm:spPr/>
    </dgm:pt>
    <dgm:pt modelId="{0B1CB4FA-99E4-8F4A-BC3D-694F57F17D85}" type="pres">
      <dgm:prSet presAssocID="{85B34DF8-623A-0F40-98AF-5F53EB0665AC}" presName="hierChild5" presStyleCnt="0"/>
      <dgm:spPr/>
    </dgm:pt>
    <dgm:pt modelId="{A631E1C1-D8D2-1642-BD7C-F6D9463A0E1D}" type="pres">
      <dgm:prSet presAssocID="{645260E3-750C-794F-AC75-A1AF69CEE4E3}" presName="Name64" presStyleLbl="parChTrans1D4" presStyleIdx="14" presStyleCnt="18" custSzX="310765"/>
      <dgm:spPr/>
    </dgm:pt>
    <dgm:pt modelId="{42287354-84CC-0445-9556-05F4AE206061}" type="pres">
      <dgm:prSet presAssocID="{5E0B7C45-05BF-C84C-8AED-D5689521AE0A}" presName="hierRoot2" presStyleCnt="0">
        <dgm:presLayoutVars>
          <dgm:hierBranch val="init"/>
        </dgm:presLayoutVars>
      </dgm:prSet>
      <dgm:spPr/>
    </dgm:pt>
    <dgm:pt modelId="{E562F6BF-18BE-B247-82CE-702ED1387FB9}" type="pres">
      <dgm:prSet presAssocID="{5E0B7C45-05BF-C84C-8AED-D5689521AE0A}" presName="rootComposite" presStyleCnt="0"/>
      <dgm:spPr/>
    </dgm:pt>
    <dgm:pt modelId="{DD8EA461-A2A6-F44E-92CA-9CC717E7082C}" type="pres">
      <dgm:prSet presAssocID="{5E0B7C45-05BF-C84C-8AED-D5689521AE0A}" presName="rootText" presStyleLbl="node4" presStyleIdx="14" presStyleCnt="18" custScaleX="110921">
        <dgm:presLayoutVars>
          <dgm:chPref val="3"/>
        </dgm:presLayoutVars>
      </dgm:prSet>
      <dgm:spPr/>
    </dgm:pt>
    <dgm:pt modelId="{0CC2B1B7-273D-AE47-91B6-27AC31E6CA32}" type="pres">
      <dgm:prSet presAssocID="{5E0B7C45-05BF-C84C-8AED-D5689521AE0A}" presName="rootConnector" presStyleLbl="node4" presStyleIdx="14" presStyleCnt="18"/>
      <dgm:spPr/>
    </dgm:pt>
    <dgm:pt modelId="{BE619515-348E-B846-958D-CCDBDB79C948}" type="pres">
      <dgm:prSet presAssocID="{5E0B7C45-05BF-C84C-8AED-D5689521AE0A}" presName="hierChild4" presStyleCnt="0"/>
      <dgm:spPr/>
    </dgm:pt>
    <dgm:pt modelId="{0003BFE8-43EA-8D4A-B2BC-E3F2AEC75939}" type="pres">
      <dgm:prSet presAssocID="{5E0B7C45-05BF-C84C-8AED-D5689521AE0A}" presName="hierChild5" presStyleCnt="0"/>
      <dgm:spPr/>
    </dgm:pt>
    <dgm:pt modelId="{DB6D226E-7C3F-9F44-88AF-F66B2A9B5296}" type="pres">
      <dgm:prSet presAssocID="{CB078CF5-FD59-1043-A3CA-3F8638130033}" presName="Name64" presStyleLbl="parChTrans1D4" presStyleIdx="15" presStyleCnt="18" custSzX="310765"/>
      <dgm:spPr/>
    </dgm:pt>
    <dgm:pt modelId="{CAAE2CD3-C35F-DC4D-AC8A-197E611F3B60}" type="pres">
      <dgm:prSet presAssocID="{9C91B405-0EA5-2F40-9D3F-6B3F54396AF4}" presName="hierRoot2" presStyleCnt="0">
        <dgm:presLayoutVars>
          <dgm:hierBranch val="init"/>
        </dgm:presLayoutVars>
      </dgm:prSet>
      <dgm:spPr/>
    </dgm:pt>
    <dgm:pt modelId="{0B1FD597-1BFF-234A-B106-AD5FB0D82DEB}" type="pres">
      <dgm:prSet presAssocID="{9C91B405-0EA5-2F40-9D3F-6B3F54396AF4}" presName="rootComposite" presStyleCnt="0"/>
      <dgm:spPr/>
    </dgm:pt>
    <dgm:pt modelId="{C4C712DB-08F9-A042-843E-F2483D49D67F}" type="pres">
      <dgm:prSet presAssocID="{9C91B405-0EA5-2F40-9D3F-6B3F54396AF4}" presName="rootText" presStyleLbl="node4" presStyleIdx="15" presStyleCnt="18" custScaleX="110921">
        <dgm:presLayoutVars>
          <dgm:chPref val="3"/>
        </dgm:presLayoutVars>
      </dgm:prSet>
      <dgm:spPr/>
    </dgm:pt>
    <dgm:pt modelId="{58D45D16-CAD4-9144-90BB-5A5E33F0EE4C}" type="pres">
      <dgm:prSet presAssocID="{9C91B405-0EA5-2F40-9D3F-6B3F54396AF4}" presName="rootConnector" presStyleLbl="node4" presStyleIdx="15" presStyleCnt="18"/>
      <dgm:spPr/>
    </dgm:pt>
    <dgm:pt modelId="{DCA76FDD-B5FB-4247-ADD4-EEE522DD825A}" type="pres">
      <dgm:prSet presAssocID="{9C91B405-0EA5-2F40-9D3F-6B3F54396AF4}" presName="hierChild4" presStyleCnt="0"/>
      <dgm:spPr/>
    </dgm:pt>
    <dgm:pt modelId="{60FF37B5-6982-0F49-9663-47E5208E9D29}" type="pres">
      <dgm:prSet presAssocID="{9C91B405-0EA5-2F40-9D3F-6B3F54396AF4}" presName="hierChild5" presStyleCnt="0"/>
      <dgm:spPr/>
    </dgm:pt>
    <dgm:pt modelId="{D9BC17FE-86D0-7E42-A8AB-1C89ECE6C8F0}" type="pres">
      <dgm:prSet presAssocID="{7B64BF8D-FD09-254B-BBE4-175E957E1530}" presName="hierChild5" presStyleCnt="0"/>
      <dgm:spPr/>
    </dgm:pt>
    <dgm:pt modelId="{8EBA6214-13C4-1B42-AF30-6E7D67F9E307}" type="pres">
      <dgm:prSet presAssocID="{0FC76B42-4D92-D94F-BFA7-B818BCC65496}" presName="Name64" presStyleLbl="parChTrans1D4" presStyleIdx="16" presStyleCnt="18" custSzX="310765"/>
      <dgm:spPr/>
    </dgm:pt>
    <dgm:pt modelId="{A6337C25-766D-0948-85B6-859BFD8DAC3F}" type="pres">
      <dgm:prSet presAssocID="{B6399AA7-AAD1-AB4B-95EE-FD147AA214BF}" presName="hierRoot2" presStyleCnt="0">
        <dgm:presLayoutVars>
          <dgm:hierBranch val="init"/>
        </dgm:presLayoutVars>
      </dgm:prSet>
      <dgm:spPr/>
    </dgm:pt>
    <dgm:pt modelId="{7430EBC0-0744-7E4C-B5B2-75DE97EAC9DA}" type="pres">
      <dgm:prSet presAssocID="{B6399AA7-AAD1-AB4B-95EE-FD147AA214BF}" presName="rootComposite" presStyleCnt="0"/>
      <dgm:spPr/>
    </dgm:pt>
    <dgm:pt modelId="{D9BBB7AE-3F82-7C41-96F4-D5A24B6EFE6D}" type="pres">
      <dgm:prSet presAssocID="{B6399AA7-AAD1-AB4B-95EE-FD147AA214BF}" presName="rootText" presStyleLbl="node4" presStyleIdx="16" presStyleCnt="18" custScaleX="110921">
        <dgm:presLayoutVars>
          <dgm:chPref val="3"/>
        </dgm:presLayoutVars>
      </dgm:prSet>
      <dgm:spPr/>
    </dgm:pt>
    <dgm:pt modelId="{006E174C-855C-6641-A3CA-0762E9280DDA}" type="pres">
      <dgm:prSet presAssocID="{B6399AA7-AAD1-AB4B-95EE-FD147AA214BF}" presName="rootConnector" presStyleLbl="node4" presStyleIdx="16" presStyleCnt="18"/>
      <dgm:spPr/>
    </dgm:pt>
    <dgm:pt modelId="{4647F27B-A904-8141-80B1-B2B77C2270B0}" type="pres">
      <dgm:prSet presAssocID="{B6399AA7-AAD1-AB4B-95EE-FD147AA214BF}" presName="hierChild4" presStyleCnt="0"/>
      <dgm:spPr/>
    </dgm:pt>
    <dgm:pt modelId="{09A98F49-AE90-604F-9758-99FE19CE87CC}" type="pres">
      <dgm:prSet presAssocID="{B6399AA7-AAD1-AB4B-95EE-FD147AA214BF}" presName="hierChild5" presStyleCnt="0"/>
      <dgm:spPr/>
    </dgm:pt>
    <dgm:pt modelId="{73EE2003-9776-D345-B140-D85DB7D906FC}" type="pres">
      <dgm:prSet presAssocID="{C3F30353-C9AB-6946-8A44-55E2A4D63B7B}" presName="Name64" presStyleLbl="parChTrans1D4" presStyleIdx="17" presStyleCnt="18" custSzX="310765"/>
      <dgm:spPr/>
    </dgm:pt>
    <dgm:pt modelId="{615BEF19-C9DC-4248-A163-EC4B51E4684C}" type="pres">
      <dgm:prSet presAssocID="{BB01F823-E816-BE4F-8652-E47152948146}" presName="hierRoot2" presStyleCnt="0">
        <dgm:presLayoutVars>
          <dgm:hierBranch val="init"/>
        </dgm:presLayoutVars>
      </dgm:prSet>
      <dgm:spPr/>
    </dgm:pt>
    <dgm:pt modelId="{534B0854-BAEA-0D47-ABAC-AB2420C94D36}" type="pres">
      <dgm:prSet presAssocID="{BB01F823-E816-BE4F-8652-E47152948146}" presName="rootComposite" presStyleCnt="0"/>
      <dgm:spPr/>
    </dgm:pt>
    <dgm:pt modelId="{549687FC-623D-2B4B-ABD4-336801926D96}" type="pres">
      <dgm:prSet presAssocID="{BB01F823-E816-BE4F-8652-E47152948146}" presName="rootText" presStyleLbl="node4" presStyleIdx="17" presStyleCnt="18" custScaleX="110921">
        <dgm:presLayoutVars>
          <dgm:chPref val="3"/>
        </dgm:presLayoutVars>
      </dgm:prSet>
      <dgm:spPr/>
    </dgm:pt>
    <dgm:pt modelId="{E8898CF7-6B5F-0440-998F-BC93FFA0C0CE}" type="pres">
      <dgm:prSet presAssocID="{BB01F823-E816-BE4F-8652-E47152948146}" presName="rootConnector" presStyleLbl="node4" presStyleIdx="17" presStyleCnt="18"/>
      <dgm:spPr/>
    </dgm:pt>
    <dgm:pt modelId="{FC83A545-9877-544C-B659-84A6BC96E393}" type="pres">
      <dgm:prSet presAssocID="{BB01F823-E816-BE4F-8652-E47152948146}" presName="hierChild4" presStyleCnt="0"/>
      <dgm:spPr/>
    </dgm:pt>
    <dgm:pt modelId="{FC106B62-9A0F-4244-9AF6-BCB66EE0C104}" type="pres">
      <dgm:prSet presAssocID="{BB01F823-E816-BE4F-8652-E47152948146}" presName="hierChild5" presStyleCnt="0"/>
      <dgm:spPr/>
    </dgm:pt>
    <dgm:pt modelId="{A0A48127-F0AA-8D45-9909-1B115F9404BC}" type="pres">
      <dgm:prSet presAssocID="{F0F8819B-B607-534D-BAAA-A2868E64F91C}" presName="hierChild5" presStyleCnt="0"/>
      <dgm:spPr/>
    </dgm:pt>
    <dgm:pt modelId="{8FD91BA9-8AE9-3141-81D7-B01106213E18}" type="pres">
      <dgm:prSet presAssocID="{544CF5B8-C52F-0345-ABB9-2A2F5E620323}" presName="hierChild5" presStyleCnt="0"/>
      <dgm:spPr/>
    </dgm:pt>
    <dgm:pt modelId="{29D3A6E5-A9D5-5A45-9A5B-1A3FC4B9D409}" type="pres">
      <dgm:prSet presAssocID="{FAABEB3A-A34F-A24A-8F20-424E358A1F31}" presName="Name64" presStyleLbl="parChTrans1D3" presStyleIdx="3" presStyleCnt="5" custSzX="310765"/>
      <dgm:spPr/>
    </dgm:pt>
    <dgm:pt modelId="{8F3A1115-86B8-7841-BEB0-DE8E94A2B9F8}" type="pres">
      <dgm:prSet presAssocID="{EBA8D7A6-BE74-A042-9B97-D66C9DCD0B60}" presName="hierRoot2" presStyleCnt="0">
        <dgm:presLayoutVars>
          <dgm:hierBranch val="init"/>
        </dgm:presLayoutVars>
      </dgm:prSet>
      <dgm:spPr/>
    </dgm:pt>
    <dgm:pt modelId="{CD51BE4B-DC74-8641-8A26-80379CC57A95}" type="pres">
      <dgm:prSet presAssocID="{EBA8D7A6-BE74-A042-9B97-D66C9DCD0B60}" presName="rootComposite" presStyleCnt="0"/>
      <dgm:spPr/>
    </dgm:pt>
    <dgm:pt modelId="{E81F0564-7B1B-7341-8B75-2DA8E936FAF1}" type="pres">
      <dgm:prSet presAssocID="{EBA8D7A6-BE74-A042-9B97-D66C9DCD0B60}" presName="rootText" presStyleLbl="node3" presStyleIdx="3" presStyleCnt="5" custScaleX="110921">
        <dgm:presLayoutVars>
          <dgm:chPref val="3"/>
        </dgm:presLayoutVars>
      </dgm:prSet>
      <dgm:spPr/>
    </dgm:pt>
    <dgm:pt modelId="{37BC2A0B-5DE5-0848-AE34-13A83401E826}" type="pres">
      <dgm:prSet presAssocID="{EBA8D7A6-BE74-A042-9B97-D66C9DCD0B60}" presName="rootConnector" presStyleLbl="node3" presStyleIdx="3" presStyleCnt="5"/>
      <dgm:spPr/>
    </dgm:pt>
    <dgm:pt modelId="{D6959E54-3490-FB44-918A-32F51F25E714}" type="pres">
      <dgm:prSet presAssocID="{EBA8D7A6-BE74-A042-9B97-D66C9DCD0B60}" presName="hierChild4" presStyleCnt="0"/>
      <dgm:spPr/>
    </dgm:pt>
    <dgm:pt modelId="{61318EEA-E294-4A45-871E-AA5CF84D332F}" type="pres">
      <dgm:prSet presAssocID="{EBA8D7A6-BE74-A042-9B97-D66C9DCD0B60}" presName="hierChild5" presStyleCnt="0"/>
      <dgm:spPr/>
    </dgm:pt>
    <dgm:pt modelId="{2888006B-AF02-9041-9160-45554715131E}" type="pres">
      <dgm:prSet presAssocID="{C7089F52-DE66-9449-BA6A-4D2018AFC257}" presName="Name64" presStyleLbl="parChTrans1D3" presStyleIdx="4" presStyleCnt="5" custSzX="310765"/>
      <dgm:spPr/>
    </dgm:pt>
    <dgm:pt modelId="{1D6A2EF2-D702-6149-A9C4-5E523A72889A}" type="pres">
      <dgm:prSet presAssocID="{BFD7B1CD-FEF2-A54D-9955-FB71F0E37697}" presName="hierRoot2" presStyleCnt="0">
        <dgm:presLayoutVars>
          <dgm:hierBranch val="init"/>
        </dgm:presLayoutVars>
      </dgm:prSet>
      <dgm:spPr/>
    </dgm:pt>
    <dgm:pt modelId="{7CCF007D-8FA2-814A-8C46-222DB65FDFBB}" type="pres">
      <dgm:prSet presAssocID="{BFD7B1CD-FEF2-A54D-9955-FB71F0E37697}" presName="rootComposite" presStyleCnt="0"/>
      <dgm:spPr/>
    </dgm:pt>
    <dgm:pt modelId="{D7610AB8-98C4-2E4E-9749-286CFD159ED9}" type="pres">
      <dgm:prSet presAssocID="{BFD7B1CD-FEF2-A54D-9955-FB71F0E37697}" presName="rootText" presStyleLbl="node3" presStyleIdx="4" presStyleCnt="5" custScaleX="110921">
        <dgm:presLayoutVars>
          <dgm:chPref val="3"/>
        </dgm:presLayoutVars>
      </dgm:prSet>
      <dgm:spPr/>
    </dgm:pt>
    <dgm:pt modelId="{A69A4AFB-11FE-294C-917D-38A2EA357CC5}" type="pres">
      <dgm:prSet presAssocID="{BFD7B1CD-FEF2-A54D-9955-FB71F0E37697}" presName="rootConnector" presStyleLbl="node3" presStyleIdx="4" presStyleCnt="5"/>
      <dgm:spPr/>
    </dgm:pt>
    <dgm:pt modelId="{EE14CF73-836E-624B-98F4-1AD64208B24D}" type="pres">
      <dgm:prSet presAssocID="{BFD7B1CD-FEF2-A54D-9955-FB71F0E37697}" presName="hierChild4" presStyleCnt="0"/>
      <dgm:spPr/>
    </dgm:pt>
    <dgm:pt modelId="{4D9DF844-E857-204A-9695-C5C6DCFAB3F2}" type="pres">
      <dgm:prSet presAssocID="{BFD7B1CD-FEF2-A54D-9955-FB71F0E37697}" presName="hierChild5" presStyleCnt="0"/>
      <dgm:spPr/>
    </dgm:pt>
    <dgm:pt modelId="{B7C2BB9F-44DB-E649-A8A9-E20C4CACAA3B}" type="pres">
      <dgm:prSet presAssocID="{C6C6A89B-2774-D54E-9E4F-00B87684988B}" presName="hierChild5" presStyleCnt="0"/>
      <dgm:spPr/>
    </dgm:pt>
    <dgm:pt modelId="{05ECFE71-3C0B-FE4B-8FD4-C71A9A7EE6B8}" type="pres">
      <dgm:prSet presAssocID="{07B315A3-5A41-9448-98C4-6C92AE883BB4}" presName="Name64" presStyleLbl="parChTrans1D2" presStyleIdx="1" presStyleCnt="5" custSzX="310765"/>
      <dgm:spPr/>
    </dgm:pt>
    <dgm:pt modelId="{9B2EB31A-D77B-8F4F-B64E-851C9F20521D}" type="pres">
      <dgm:prSet presAssocID="{386DD50D-6708-464B-A882-05D4757B3CDC}" presName="hierRoot2" presStyleCnt="0">
        <dgm:presLayoutVars>
          <dgm:hierBranch val="init"/>
        </dgm:presLayoutVars>
      </dgm:prSet>
      <dgm:spPr/>
    </dgm:pt>
    <dgm:pt modelId="{82C68EE3-6CBB-AB4B-8EAC-BCDD81940292}" type="pres">
      <dgm:prSet presAssocID="{386DD50D-6708-464B-A882-05D4757B3CDC}" presName="rootComposite" presStyleCnt="0"/>
      <dgm:spPr/>
    </dgm:pt>
    <dgm:pt modelId="{C2E71A89-B035-9F49-9F95-B7047C8107FE}" type="pres">
      <dgm:prSet presAssocID="{386DD50D-6708-464B-A882-05D4757B3CDC}" presName="rootText" presStyleLbl="node2" presStyleIdx="1" presStyleCnt="5" custScaleX="110921">
        <dgm:presLayoutVars>
          <dgm:chPref val="3"/>
        </dgm:presLayoutVars>
      </dgm:prSet>
      <dgm:spPr/>
    </dgm:pt>
    <dgm:pt modelId="{CA32736C-2488-D548-BEF9-B020C090BF9A}" type="pres">
      <dgm:prSet presAssocID="{386DD50D-6708-464B-A882-05D4757B3CDC}" presName="rootConnector" presStyleLbl="node2" presStyleIdx="1" presStyleCnt="5"/>
      <dgm:spPr/>
    </dgm:pt>
    <dgm:pt modelId="{09DB90A8-D256-E644-B9B3-BE9FC95B0808}" type="pres">
      <dgm:prSet presAssocID="{386DD50D-6708-464B-A882-05D4757B3CDC}" presName="hierChild4" presStyleCnt="0"/>
      <dgm:spPr/>
    </dgm:pt>
    <dgm:pt modelId="{63DA4305-C5D2-8D49-9CEB-4C3D41931AA9}" type="pres">
      <dgm:prSet presAssocID="{386DD50D-6708-464B-A882-05D4757B3CDC}" presName="hierChild5" presStyleCnt="0"/>
      <dgm:spPr/>
    </dgm:pt>
    <dgm:pt modelId="{184F8FE0-A8C3-F344-9A45-BF0638A3822C}" type="pres">
      <dgm:prSet presAssocID="{199423B9-8B93-A841-8D53-7B0F803779ED}" presName="Name64" presStyleLbl="parChTrans1D2" presStyleIdx="2" presStyleCnt="5" custSzX="310765"/>
      <dgm:spPr/>
    </dgm:pt>
    <dgm:pt modelId="{B4B6C477-58A4-7F40-872B-B1F7C3E1F0FE}" type="pres">
      <dgm:prSet presAssocID="{916F5C89-BC06-1048-ACF7-D174F6D10999}" presName="hierRoot2" presStyleCnt="0">
        <dgm:presLayoutVars>
          <dgm:hierBranch val="init"/>
        </dgm:presLayoutVars>
      </dgm:prSet>
      <dgm:spPr/>
    </dgm:pt>
    <dgm:pt modelId="{0BF6B09E-F910-DB43-B421-2FBBFDF517AD}" type="pres">
      <dgm:prSet presAssocID="{916F5C89-BC06-1048-ACF7-D174F6D10999}" presName="rootComposite" presStyleCnt="0"/>
      <dgm:spPr/>
    </dgm:pt>
    <dgm:pt modelId="{DC1E33C3-CE42-0E4C-87A4-5388069EF6FD}" type="pres">
      <dgm:prSet presAssocID="{916F5C89-BC06-1048-ACF7-D174F6D10999}" presName="rootText" presStyleLbl="node2" presStyleIdx="2" presStyleCnt="5" custScaleX="110921">
        <dgm:presLayoutVars>
          <dgm:chPref val="3"/>
        </dgm:presLayoutVars>
      </dgm:prSet>
      <dgm:spPr/>
    </dgm:pt>
    <dgm:pt modelId="{4F794D73-262F-F84D-83E1-DAC045456618}" type="pres">
      <dgm:prSet presAssocID="{916F5C89-BC06-1048-ACF7-D174F6D10999}" presName="rootConnector" presStyleLbl="node2" presStyleIdx="2" presStyleCnt="5"/>
      <dgm:spPr/>
    </dgm:pt>
    <dgm:pt modelId="{D3E33668-9F0F-4643-971B-47C0A5028ED9}" type="pres">
      <dgm:prSet presAssocID="{916F5C89-BC06-1048-ACF7-D174F6D10999}" presName="hierChild4" presStyleCnt="0"/>
      <dgm:spPr/>
    </dgm:pt>
    <dgm:pt modelId="{CA986DC6-C0C2-8A47-B26A-F7A5722D5317}" type="pres">
      <dgm:prSet presAssocID="{916F5C89-BC06-1048-ACF7-D174F6D10999}" presName="hierChild5" presStyleCnt="0"/>
      <dgm:spPr/>
    </dgm:pt>
    <dgm:pt modelId="{4AC3C9ED-4AEF-B347-9843-34CCA39BA2B1}" type="pres">
      <dgm:prSet presAssocID="{78D2B2F0-EFBF-EB49-8C98-72F1C5B6F0C4}" presName="Name64" presStyleLbl="parChTrans1D2" presStyleIdx="3" presStyleCnt="5" custSzX="310765"/>
      <dgm:spPr/>
    </dgm:pt>
    <dgm:pt modelId="{98EB086F-9088-604F-9F98-1F8E61F7CC8B}" type="pres">
      <dgm:prSet presAssocID="{0E4A3C8D-CF99-1941-A0A9-FE9B68AE688B}" presName="hierRoot2" presStyleCnt="0">
        <dgm:presLayoutVars>
          <dgm:hierBranch val="init"/>
        </dgm:presLayoutVars>
      </dgm:prSet>
      <dgm:spPr/>
    </dgm:pt>
    <dgm:pt modelId="{740A9D9D-101A-BD46-B250-C4371E20072B}" type="pres">
      <dgm:prSet presAssocID="{0E4A3C8D-CF99-1941-A0A9-FE9B68AE688B}" presName="rootComposite" presStyleCnt="0"/>
      <dgm:spPr/>
    </dgm:pt>
    <dgm:pt modelId="{67CE04AD-6A1A-954F-8FF8-438130364507}" type="pres">
      <dgm:prSet presAssocID="{0E4A3C8D-CF99-1941-A0A9-FE9B68AE688B}" presName="rootText" presStyleLbl="node2" presStyleIdx="3" presStyleCnt="5" custScaleX="110921">
        <dgm:presLayoutVars>
          <dgm:chPref val="3"/>
        </dgm:presLayoutVars>
      </dgm:prSet>
      <dgm:spPr/>
    </dgm:pt>
    <dgm:pt modelId="{C835BCB9-DBBF-984F-AC9C-0537D51ADEDA}" type="pres">
      <dgm:prSet presAssocID="{0E4A3C8D-CF99-1941-A0A9-FE9B68AE688B}" presName="rootConnector" presStyleLbl="node2" presStyleIdx="3" presStyleCnt="5"/>
      <dgm:spPr/>
    </dgm:pt>
    <dgm:pt modelId="{4FE84AEF-5C28-0B44-B541-7B399DA74DB2}" type="pres">
      <dgm:prSet presAssocID="{0E4A3C8D-CF99-1941-A0A9-FE9B68AE688B}" presName="hierChild4" presStyleCnt="0"/>
      <dgm:spPr/>
    </dgm:pt>
    <dgm:pt modelId="{DAE7B3F6-8C56-1C46-995E-F611FE81E2E9}" type="pres">
      <dgm:prSet presAssocID="{0E4A3C8D-CF99-1941-A0A9-FE9B68AE688B}" presName="hierChild5" presStyleCnt="0"/>
      <dgm:spPr/>
    </dgm:pt>
    <dgm:pt modelId="{6235C191-6C40-1042-A0E8-308F6B6980D4}" type="pres">
      <dgm:prSet presAssocID="{225998E3-68EA-2E4F-8832-CAF65C3ECA5D}" presName="Name64" presStyleLbl="parChTrans1D2" presStyleIdx="4" presStyleCnt="5" custSzX="310765"/>
      <dgm:spPr/>
    </dgm:pt>
    <dgm:pt modelId="{1D477942-9A9A-0340-893A-9F4C7EE5AB46}" type="pres">
      <dgm:prSet presAssocID="{BC749346-1D10-9B48-AD34-288D79F42338}" presName="hierRoot2" presStyleCnt="0">
        <dgm:presLayoutVars>
          <dgm:hierBranch val="init"/>
        </dgm:presLayoutVars>
      </dgm:prSet>
      <dgm:spPr/>
    </dgm:pt>
    <dgm:pt modelId="{E387F565-47E6-4A46-8D2A-F5A70D257817}" type="pres">
      <dgm:prSet presAssocID="{BC749346-1D10-9B48-AD34-288D79F42338}" presName="rootComposite" presStyleCnt="0"/>
      <dgm:spPr/>
    </dgm:pt>
    <dgm:pt modelId="{F51530C5-CCF5-F54F-943D-C8A0250B4C18}" type="pres">
      <dgm:prSet presAssocID="{BC749346-1D10-9B48-AD34-288D79F42338}" presName="rootText" presStyleLbl="node2" presStyleIdx="4" presStyleCnt="5" custScaleX="126611">
        <dgm:presLayoutVars>
          <dgm:chPref val="3"/>
        </dgm:presLayoutVars>
      </dgm:prSet>
      <dgm:spPr/>
    </dgm:pt>
    <dgm:pt modelId="{537844F8-9E6C-F14A-B187-BCCB71910D24}" type="pres">
      <dgm:prSet presAssocID="{BC749346-1D10-9B48-AD34-288D79F42338}" presName="rootConnector" presStyleLbl="node2" presStyleIdx="4" presStyleCnt="5"/>
      <dgm:spPr/>
    </dgm:pt>
    <dgm:pt modelId="{F5ECA70C-CF06-0C4E-91B1-FEC18871018D}" type="pres">
      <dgm:prSet presAssocID="{BC749346-1D10-9B48-AD34-288D79F42338}" presName="hierChild4" presStyleCnt="0"/>
      <dgm:spPr/>
    </dgm:pt>
    <dgm:pt modelId="{65688218-225B-1940-A9CC-63A4409F9628}" type="pres">
      <dgm:prSet presAssocID="{BC749346-1D10-9B48-AD34-288D79F42338}" presName="hierChild5" presStyleCnt="0"/>
      <dgm:spPr/>
    </dgm:pt>
    <dgm:pt modelId="{7A67FB61-3263-8443-86AF-0134A804EB88}" type="pres">
      <dgm:prSet presAssocID="{A9B71617-B1A4-4747-875A-E2C54598F6F8}" presName="hierChild3" presStyleCnt="0"/>
      <dgm:spPr/>
    </dgm:pt>
  </dgm:ptLst>
  <dgm:cxnLst>
    <dgm:cxn modelId="{9F71F200-3A0C-0142-A45B-BCC7350B1C66}" srcId="{A9B71617-B1A4-4747-875A-E2C54598F6F8}" destId="{916F5C89-BC06-1048-ACF7-D174F6D10999}" srcOrd="2" destOrd="0" parTransId="{199423B9-8B93-A841-8D53-7B0F803779ED}" sibTransId="{D05C1B4A-3417-D349-8E53-FB5B0E3F36E1}"/>
    <dgm:cxn modelId="{9B949A01-6E0C-434C-AAC4-28B0462386DB}" type="presOf" srcId="{31167CF7-5515-F04B-A2F1-3DF78E7DEF63}" destId="{6FF6F819-8543-2148-8DE2-DD31D1473849}" srcOrd="1" destOrd="0" presId="urn:microsoft.com/office/officeart/2009/3/layout/HorizontalOrganizationChart"/>
    <dgm:cxn modelId="{A2E4B10D-144E-9F43-A1E1-D49E3B9854D0}" srcId="{A9B71617-B1A4-4747-875A-E2C54598F6F8}" destId="{BC749346-1D10-9B48-AD34-288D79F42338}" srcOrd="4" destOrd="0" parTransId="{225998E3-68EA-2E4F-8832-CAF65C3ECA5D}" sibTransId="{83417282-76FB-3A41-BEE3-921DAB8482A5}"/>
    <dgm:cxn modelId="{75D5450F-D5DA-1543-B749-33862FAD280F}" type="presOf" srcId="{BFD7B1CD-FEF2-A54D-9955-FB71F0E37697}" destId="{A69A4AFB-11FE-294C-917D-38A2EA357CC5}" srcOrd="1" destOrd="0" presId="urn:microsoft.com/office/officeart/2009/3/layout/HorizontalOrganizationChart"/>
    <dgm:cxn modelId="{3AD04711-4FE1-DB4D-AADD-F2044FD67E70}" type="presOf" srcId="{5E0B7C45-05BF-C84C-8AED-D5689521AE0A}" destId="{0CC2B1B7-273D-AE47-91B6-27AC31E6CA32}" srcOrd="1" destOrd="0" presId="urn:microsoft.com/office/officeart/2009/3/layout/HorizontalOrganizationChart"/>
    <dgm:cxn modelId="{4F2D0315-F500-634A-BAF6-A57BCB8E5F3E}" type="presOf" srcId="{DDC1AD91-2301-CD4E-AD54-7120B6C97F5F}" destId="{4911CB2B-6E84-7E46-999C-8FE531A1548A}" srcOrd="0" destOrd="0" presId="urn:microsoft.com/office/officeart/2009/3/layout/HorizontalOrganizationChart"/>
    <dgm:cxn modelId="{09EC7316-06EC-7347-A0E1-45FA51910DF0}" srcId="{7B64BF8D-FD09-254B-BBE4-175E957E1530}" destId="{70D8C1C7-E1AE-E54E-A39D-07238140E50F}" srcOrd="1" destOrd="0" parTransId="{8E1878BB-21B5-EC40-A405-1083758D8E2B}" sibTransId="{40B1379D-7878-F34A-B034-2D0E205D47A9}"/>
    <dgm:cxn modelId="{D2F3461A-E6D8-DD41-A5F2-4F49C53A7855}" srcId="{7B64BF8D-FD09-254B-BBE4-175E957E1530}" destId="{5E0B7C45-05BF-C84C-8AED-D5689521AE0A}" srcOrd="4" destOrd="0" parTransId="{645260E3-750C-794F-AC75-A1AF69CEE4E3}" sibTransId="{A373536A-E37D-0447-B86A-5F60C189C940}"/>
    <dgm:cxn modelId="{1AAB2F1E-2413-A142-9A82-20E7A2B123B6}" type="presOf" srcId="{92172D48-CFE5-F34D-AE6F-CA374FA6AB8A}" destId="{E9833248-76E3-3F47-A529-91190B8774E6}" srcOrd="0" destOrd="0" presId="urn:microsoft.com/office/officeart/2009/3/layout/HorizontalOrganizationChart"/>
    <dgm:cxn modelId="{2333611E-E4B9-2D4A-8BD5-9BADB1C3657D}" type="presOf" srcId="{9C91B405-0EA5-2F40-9D3F-6B3F54396AF4}" destId="{C4C712DB-08F9-A042-843E-F2483D49D67F}" srcOrd="0" destOrd="0" presId="urn:microsoft.com/office/officeart/2009/3/layout/HorizontalOrganizationChart"/>
    <dgm:cxn modelId="{1696BF1E-6E9F-114E-807C-CB925EE951B0}" type="presOf" srcId="{BFF29DBC-6969-6549-B28C-192AFA4BA907}" destId="{8C5EE287-F722-554F-A293-2D699827E064}" srcOrd="1" destOrd="0" presId="urn:microsoft.com/office/officeart/2009/3/layout/HorizontalOrganizationChart"/>
    <dgm:cxn modelId="{0D19EA22-413F-E745-B9B5-BEA68BDE8E86}" type="presOf" srcId="{31167CF7-5515-F04B-A2F1-3DF78E7DEF63}" destId="{04A66468-D2D2-024C-9E0D-2C1AC9085B36}" srcOrd="0" destOrd="0" presId="urn:microsoft.com/office/officeart/2009/3/layout/HorizontalOrganizationChart"/>
    <dgm:cxn modelId="{562E9123-66A5-014A-B7E7-EBB35CE6D913}" type="presOf" srcId="{544CF5B8-C52F-0345-ABB9-2A2F5E620323}" destId="{06487A0B-8F44-A046-89BC-49444E6953A6}" srcOrd="0" destOrd="0" presId="urn:microsoft.com/office/officeart/2009/3/layout/HorizontalOrganizationChart"/>
    <dgm:cxn modelId="{A2F6D324-CA9F-7345-816B-CFF8610F0E12}" srcId="{A9B71617-B1A4-4747-875A-E2C54598F6F8}" destId="{0E4A3C8D-CF99-1941-A0A9-FE9B68AE688B}" srcOrd="3" destOrd="0" parTransId="{78D2B2F0-EFBF-EB49-8C98-72F1C5B6F0C4}" sibTransId="{ABF64C6B-0693-6E47-8FBD-77122980B511}"/>
    <dgm:cxn modelId="{24930425-6F50-1F4C-AD55-7663C64526C5}" type="presOf" srcId="{BB01F823-E816-BE4F-8652-E47152948146}" destId="{549687FC-623D-2B4B-ABD4-336801926D96}" srcOrd="0" destOrd="0" presId="urn:microsoft.com/office/officeart/2009/3/layout/HorizontalOrganizationChart"/>
    <dgm:cxn modelId="{89157E25-0B08-4E42-9424-DF34C4AF4D71}" type="presOf" srcId="{A9B71617-B1A4-4747-875A-E2C54598F6F8}" destId="{1EA41BF4-6885-5D49-A102-80A61E5595AE}" srcOrd="0" destOrd="0" presId="urn:microsoft.com/office/officeart/2009/3/layout/HorizontalOrganizationChart"/>
    <dgm:cxn modelId="{1DA9B226-6B18-F942-8CDE-52F744843514}" type="presOf" srcId="{023CF265-F294-B84C-8CDC-47EB5AD3824C}" destId="{5D02195F-2B5D-9644-974A-4443031952B5}" srcOrd="1" destOrd="0" presId="urn:microsoft.com/office/officeart/2009/3/layout/HorizontalOrganizationChart"/>
    <dgm:cxn modelId="{83470627-ED6D-F840-97B1-04A228BE7A22}" type="presOf" srcId="{85B34DF8-623A-0F40-98AF-5F53EB0665AC}" destId="{4391BBA2-F3D1-D449-B887-07E771CA0713}" srcOrd="0" destOrd="0" presId="urn:microsoft.com/office/officeart/2009/3/layout/HorizontalOrganizationChart"/>
    <dgm:cxn modelId="{B5D68129-CBE3-A246-8F42-9E7A3BA44104}" type="presOf" srcId="{6307D737-B598-B345-8212-81A4DE435056}" destId="{54C50811-ADBC-FF46-8BC8-F5E12DCCB034}" srcOrd="0" destOrd="0" presId="urn:microsoft.com/office/officeart/2009/3/layout/HorizontalOrganizationChart"/>
    <dgm:cxn modelId="{4AECEB29-69AB-0F4B-9245-BFD90C53AC8D}" type="presOf" srcId="{BFD7B1CD-FEF2-A54D-9955-FB71F0E37697}" destId="{D7610AB8-98C4-2E4E-9749-286CFD159ED9}" srcOrd="0" destOrd="0" presId="urn:microsoft.com/office/officeart/2009/3/layout/HorizontalOrganizationChart"/>
    <dgm:cxn modelId="{5B929C2B-094D-6B46-B6E8-516329752BCE}" srcId="{7B64BF8D-FD09-254B-BBE4-175E957E1530}" destId="{D8AAD72A-8767-DF47-9C17-A5DA5D179764}" srcOrd="2" destOrd="0" parTransId="{803B536D-EB5B-0440-A87D-982BE947A8F5}" sibTransId="{132812EF-8BED-B449-945E-CCA1EA059852}"/>
    <dgm:cxn modelId="{E4F1362D-0C56-E340-AC22-4FE0426C8094}" srcId="{C6C6A89B-2774-D54E-9E4F-00B87684988B}" destId="{BFD7B1CD-FEF2-A54D-9955-FB71F0E37697}" srcOrd="4" destOrd="0" parTransId="{C7089F52-DE66-9449-BA6A-4D2018AFC257}" sibTransId="{82FAFDCE-9730-A54C-9451-F1B4264EC4A9}"/>
    <dgm:cxn modelId="{8188642D-071E-2345-8A64-C3D48A9AD50A}" srcId="{F0F8819B-B607-534D-BAAA-A2868E64F91C}" destId="{BB01F823-E816-BE4F-8652-E47152948146}" srcOrd="2" destOrd="0" parTransId="{C3F30353-C9AB-6946-8A44-55E2A4D63B7B}" sibTransId="{0F203BE5-87FC-8745-BFEB-F990F664873F}"/>
    <dgm:cxn modelId="{EBD0EA2D-9405-5446-B0DC-70BDE7A35BA7}" srcId="{4ABF8790-5296-C043-B468-4BC649F756F6}" destId="{A9B71617-B1A4-4747-875A-E2C54598F6F8}" srcOrd="0" destOrd="0" parTransId="{5171FF05-9605-0A4E-9B42-5B8DB055C376}" sibTransId="{D9B198F3-1C5E-AC4E-A91C-4401B13C875C}"/>
    <dgm:cxn modelId="{70BA922F-D544-4447-8E4F-1D0FBCD8F575}" type="presOf" srcId="{F0F8819B-B607-534D-BAAA-A2868E64F91C}" destId="{D3EEEEB9-689A-7D42-90A8-1486ED508519}" srcOrd="1" destOrd="0" presId="urn:microsoft.com/office/officeart/2009/3/layout/HorizontalOrganizationChart"/>
    <dgm:cxn modelId="{AB974D39-56C5-D949-901D-8D4E6B7447E9}" type="presOf" srcId="{DDC1AD91-2301-CD4E-AD54-7120B6C97F5F}" destId="{0DA7DA3C-D0B8-FD42-A366-698FE0E74ACD}" srcOrd="1" destOrd="0" presId="urn:microsoft.com/office/officeart/2009/3/layout/HorizontalOrganizationChart"/>
    <dgm:cxn modelId="{E843653A-1128-F846-A1BF-C045FE6B2D01}" type="presOf" srcId="{A0CCDDB8-DD97-DF4D-9537-786DD6366A50}" destId="{6E2606F5-35D4-0647-9D3B-CA68360868F2}" srcOrd="0" destOrd="0" presId="urn:microsoft.com/office/officeart/2009/3/layout/HorizontalOrganizationChart"/>
    <dgm:cxn modelId="{256BCE3A-C7A8-0C40-94AE-1D4750CFB628}" type="presOf" srcId="{B6B5E33B-A61A-8D4C-9920-F53B949FFB9D}" destId="{2A3713A6-643A-FD42-85F7-52FF4CF129A0}" srcOrd="0" destOrd="0" presId="urn:microsoft.com/office/officeart/2009/3/layout/HorizontalOrganizationChart"/>
    <dgm:cxn modelId="{310FDA3D-DE7B-5945-A73F-8DEEC68ECA6A}" type="presOf" srcId="{ABCED529-A2D6-244C-9D9D-8C25C8C627A4}" destId="{A0496D20-D3E5-3847-8218-3118C4D50BA2}" srcOrd="0" destOrd="0" presId="urn:microsoft.com/office/officeart/2009/3/layout/HorizontalOrganizationChart"/>
    <dgm:cxn modelId="{D453A93E-1621-8846-A57A-D8C074532613}" type="presOf" srcId="{70D8C1C7-E1AE-E54E-A39D-07238140E50F}" destId="{6D5856A5-28A1-534E-AC3A-C356B9019E32}" srcOrd="0" destOrd="0" presId="urn:microsoft.com/office/officeart/2009/3/layout/HorizontalOrganizationChart"/>
    <dgm:cxn modelId="{7FC60340-0D3B-0B4C-9A9C-FCBA767E52F2}" srcId="{70D8C1C7-E1AE-E54E-A39D-07238140E50F}" destId="{31167CF7-5515-F04B-A2F1-3DF78E7DEF63}" srcOrd="0" destOrd="0" parTransId="{2D3634C0-DC43-A747-97A1-2C9366317972}" sibTransId="{0F731677-9B9A-E44C-95B9-BCE39B623BD7}"/>
    <dgm:cxn modelId="{E0335040-28CF-7E4B-A329-8146143E0515}" type="presOf" srcId="{386DD50D-6708-464B-A882-05D4757B3CDC}" destId="{CA32736C-2488-D548-BEF9-B020C090BF9A}" srcOrd="1" destOrd="0" presId="urn:microsoft.com/office/officeart/2009/3/layout/HorizontalOrganizationChart"/>
    <dgm:cxn modelId="{0F4FF342-AAE3-624B-B851-7E78DF773E73}" type="presOf" srcId="{8CE7FEC7-41B9-0F49-957A-74D5E73976C9}" destId="{4D07D178-A389-C840-82F7-5DB7C1F546A5}" srcOrd="1" destOrd="0" presId="urn:microsoft.com/office/officeart/2009/3/layout/HorizontalOrganizationChart"/>
    <dgm:cxn modelId="{260F7A45-9986-3149-B2A5-D033442C9945}" srcId="{7B64BF8D-FD09-254B-BBE4-175E957E1530}" destId="{D726D469-5C5D-E743-B55A-41ADF6662416}" srcOrd="0" destOrd="0" parTransId="{6307D737-B598-B345-8212-81A4DE435056}" sibTransId="{FAC95966-B0C3-CA46-A8DC-96E5954979CA}"/>
    <dgm:cxn modelId="{7367854B-6285-864D-998D-B73699AFA00D}" type="presOf" srcId="{148576D1-728B-6941-B92F-49DC592D5FE9}" destId="{CC54FD2B-BC53-A94C-81F6-E56A3E06015C}" srcOrd="0" destOrd="0" presId="urn:microsoft.com/office/officeart/2009/3/layout/HorizontalOrganizationChart"/>
    <dgm:cxn modelId="{9375B14B-2D35-F24C-97F3-4EF42838D284}" type="presOf" srcId="{B3599C21-11C9-D14B-B614-6E04842C13C8}" destId="{A57ACB15-3233-544D-A0C5-ADA7C93ECE32}" srcOrd="0" destOrd="0" presId="urn:microsoft.com/office/officeart/2009/3/layout/HorizontalOrganizationChart"/>
    <dgm:cxn modelId="{F9E5014C-E010-5044-AB5F-A42016CC14F4}" type="presOf" srcId="{CFB12531-B1DE-7B45-AFC3-FDCEC59C0333}" destId="{CAC98345-8AC8-E04E-A625-EEAE92765CF4}" srcOrd="0" destOrd="0" presId="urn:microsoft.com/office/officeart/2009/3/layout/HorizontalOrganizationChart"/>
    <dgm:cxn modelId="{246E344D-544B-F846-BBCF-242422DE106B}" type="presOf" srcId="{EBA8D7A6-BE74-A042-9B97-D66C9DCD0B60}" destId="{E81F0564-7B1B-7341-8B75-2DA8E936FAF1}" srcOrd="0" destOrd="0" presId="urn:microsoft.com/office/officeart/2009/3/layout/HorizontalOrganizationChart"/>
    <dgm:cxn modelId="{491FA14E-C55D-594E-ACB2-377D5222899F}" srcId="{D726D469-5C5D-E743-B55A-41ADF6662416}" destId="{B454573D-C739-F440-B073-712314C7A7E5}" srcOrd="2" destOrd="0" parTransId="{2DF572AF-1BF6-2740-A32C-A284FDBE42B9}" sibTransId="{976B78C1-4510-AC4F-A8D7-AB6B9A866192}"/>
    <dgm:cxn modelId="{9CBC254F-86C6-5E4E-BB32-BF079AFAD8E2}" srcId="{70D8C1C7-E1AE-E54E-A39D-07238140E50F}" destId="{B3599C21-11C9-D14B-B614-6E04842C13C8}" srcOrd="1" destOrd="0" parTransId="{F23E1388-768C-9741-BF60-B2330D5A9C0E}" sibTransId="{BF7124E1-323C-3749-A8E9-59A867ADE71E}"/>
    <dgm:cxn modelId="{6EA09252-54D7-2244-AFB8-12D218827314}" type="presOf" srcId="{CB078CF5-FD59-1043-A3CA-3F8638130033}" destId="{DB6D226E-7C3F-9F44-88AF-F66B2A9B5296}" srcOrd="0" destOrd="0" presId="urn:microsoft.com/office/officeart/2009/3/layout/HorizontalOrganizationChart"/>
    <dgm:cxn modelId="{85A55953-A111-B549-8F29-137846B6FE65}" type="presOf" srcId="{0E4A3C8D-CF99-1941-A0A9-FE9B68AE688B}" destId="{67CE04AD-6A1A-954F-8FF8-438130364507}" srcOrd="0" destOrd="0" presId="urn:microsoft.com/office/officeart/2009/3/layout/HorizontalOrganizationChart"/>
    <dgm:cxn modelId="{4BF5B853-63EB-F54F-9C24-190EBF5A36F5}" srcId="{C6C6A89B-2774-D54E-9E4F-00B87684988B}" destId="{023CF265-F294-B84C-8CDC-47EB5AD3824C}" srcOrd="0" destOrd="0" parTransId="{ABCED529-A2D6-244C-9D9D-8C25C8C627A4}" sibTransId="{5F478516-5D4B-4044-BD8C-87CD32261C28}"/>
    <dgm:cxn modelId="{65E5BE53-EBF4-D444-99A8-FAEADE8553EF}" type="presOf" srcId="{C7089F52-DE66-9449-BA6A-4D2018AFC257}" destId="{2888006B-AF02-9041-9160-45554715131E}" srcOrd="0" destOrd="0" presId="urn:microsoft.com/office/officeart/2009/3/layout/HorizontalOrganizationChart"/>
    <dgm:cxn modelId="{806C6454-C392-E942-8686-ADE5779FB5B6}" type="presOf" srcId="{8E1878BB-21B5-EC40-A405-1083758D8E2B}" destId="{6F779EF5-AAE1-F648-B41C-A74776958E53}" srcOrd="0" destOrd="0" presId="urn:microsoft.com/office/officeart/2009/3/layout/HorizontalOrganizationChart"/>
    <dgm:cxn modelId="{1AFE1255-F5EF-964C-B26D-89C2EF036986}" type="presOf" srcId="{D726D469-5C5D-E743-B55A-41ADF6662416}" destId="{8575AB77-1A25-6740-A1FD-8DA356A21C0B}" srcOrd="1" destOrd="0" presId="urn:microsoft.com/office/officeart/2009/3/layout/HorizontalOrganizationChart"/>
    <dgm:cxn modelId="{A6213A55-777F-D54E-9024-89ABFFAA63FA}" type="presOf" srcId="{0E4A3C8D-CF99-1941-A0A9-FE9B68AE688B}" destId="{C835BCB9-DBBF-984F-AC9C-0537D51ADEDA}" srcOrd="1" destOrd="0" presId="urn:microsoft.com/office/officeart/2009/3/layout/HorizontalOrganizationChart"/>
    <dgm:cxn modelId="{A9B1C956-E04D-2B4C-A7AF-447C890ED553}" type="presOf" srcId="{4ABF8790-5296-C043-B468-4BC649F756F6}" destId="{8321455A-83AE-6B41-8E50-1C8739802DF7}" srcOrd="0" destOrd="0" presId="urn:microsoft.com/office/officeart/2009/3/layout/HorizontalOrganizationChart"/>
    <dgm:cxn modelId="{7B18DE5A-8CA2-2B4D-A40B-6182521FF6BD}" type="presOf" srcId="{6D72DBA4-FCC0-094B-82F6-94E3B1A6C078}" destId="{138D40B8-2007-C24A-84F0-A8125550CC6B}" srcOrd="1" destOrd="0" presId="urn:microsoft.com/office/officeart/2009/3/layout/HorizontalOrganizationChart"/>
    <dgm:cxn modelId="{0689965C-2B9F-154F-9873-AAE2A15AF41B}" type="presOf" srcId="{225998E3-68EA-2E4F-8832-CAF65C3ECA5D}" destId="{6235C191-6C40-1042-A0E8-308F6B6980D4}" srcOrd="0" destOrd="0" presId="urn:microsoft.com/office/officeart/2009/3/layout/HorizontalOrganizationChart"/>
    <dgm:cxn modelId="{6A37EE5D-8113-2E4C-A6BD-D28CFE9C4B07}" type="presOf" srcId="{6D72DBA4-FCC0-094B-82F6-94E3B1A6C078}" destId="{1E71D345-4BDD-5946-9716-00F65ECEF7A5}" srcOrd="0" destOrd="0" presId="urn:microsoft.com/office/officeart/2009/3/layout/HorizontalOrganizationChart"/>
    <dgm:cxn modelId="{DD9ACA5F-57D8-6343-B556-ED120CF18A28}" type="presOf" srcId="{544CF5B8-C52F-0345-ABB9-2A2F5E620323}" destId="{35143AE9-739F-AB45-A2A6-27FBDA1EEB2B}" srcOrd="1" destOrd="0" presId="urn:microsoft.com/office/officeart/2009/3/layout/HorizontalOrganizationChart"/>
    <dgm:cxn modelId="{39EC3462-60B2-B645-AE22-E05BAC3205D1}" type="presOf" srcId="{EBA8D7A6-BE74-A042-9B97-D66C9DCD0B60}" destId="{37BC2A0B-5DE5-0848-AE34-13A83401E826}" srcOrd="1" destOrd="0" presId="urn:microsoft.com/office/officeart/2009/3/layout/HorizontalOrganizationChart"/>
    <dgm:cxn modelId="{8D62FF67-B228-F14B-9C54-BA7BDD7978FD}" srcId="{6D72DBA4-FCC0-094B-82F6-94E3B1A6C078}" destId="{92172D48-CFE5-F34D-AE6F-CA374FA6AB8A}" srcOrd="0" destOrd="0" parTransId="{A0CCDDB8-DD97-DF4D-9537-786DD6366A50}" sibTransId="{37F68DE6-31EE-6C4B-9FC1-B88E54695601}"/>
    <dgm:cxn modelId="{A4C48968-22CA-A14C-8430-8B4A65E0CFFB}" type="presOf" srcId="{328558C2-336B-CF4B-A845-219C7A6416F6}" destId="{0B64F52A-E6A3-D541-B3FC-E45A6C5068AF}" srcOrd="0" destOrd="0" presId="urn:microsoft.com/office/officeart/2009/3/layout/HorizontalOrganizationChart"/>
    <dgm:cxn modelId="{AF2AA768-8B59-B543-830B-14806A6C3E29}" srcId="{A9B71617-B1A4-4747-875A-E2C54598F6F8}" destId="{C6C6A89B-2774-D54E-9E4F-00B87684988B}" srcOrd="0" destOrd="0" parTransId="{3021F933-0A5F-0247-8373-9FBE000B111C}" sibTransId="{100B058D-A2FF-374B-B034-C4402F799197}"/>
    <dgm:cxn modelId="{C4B02B69-8D45-DF43-A3DD-E89F52C25FCB}" type="presOf" srcId="{C6C6A89B-2774-D54E-9E4F-00B87684988B}" destId="{AAAB6984-D0E4-F14E-981B-BDBDCDE42CA6}" srcOrd="1" destOrd="0" presId="urn:microsoft.com/office/officeart/2009/3/layout/HorizontalOrganizationChart"/>
    <dgm:cxn modelId="{C976E06C-FC7B-7E44-93DF-7CCF9F593657}" srcId="{C6C6A89B-2774-D54E-9E4F-00B87684988B}" destId="{6D72DBA4-FCC0-094B-82F6-94E3B1A6C078}" srcOrd="1" destOrd="0" parTransId="{7FA9A746-E479-4E4D-9AAB-3B79B5FD9F9F}" sibTransId="{F995BF90-522E-D045-9C48-F61993495F8E}"/>
    <dgm:cxn modelId="{663B6D70-DC5A-7648-9AE4-3BCF5EBA8B64}" type="presOf" srcId="{2D3634C0-DC43-A747-97A1-2C9366317972}" destId="{B6E197A1-DC59-984D-A4FF-C0B8269E0F95}" srcOrd="0" destOrd="0" presId="urn:microsoft.com/office/officeart/2009/3/layout/HorizontalOrganizationChart"/>
    <dgm:cxn modelId="{9BBA8A70-93BC-E049-888F-A80F2D19995B}" type="presOf" srcId="{023CF265-F294-B84C-8CDC-47EB5AD3824C}" destId="{84F86C5C-7812-E244-BDAA-5290162735E4}" srcOrd="0" destOrd="0" presId="urn:microsoft.com/office/officeart/2009/3/layout/HorizontalOrganizationChart"/>
    <dgm:cxn modelId="{C4ED8175-F9C0-B64D-ADAB-2831A51811D3}" type="presOf" srcId="{F23E1388-768C-9741-BF60-B2330D5A9C0E}" destId="{B2885F66-AED7-B64A-B3D5-4981DB240208}" srcOrd="0" destOrd="0" presId="urn:microsoft.com/office/officeart/2009/3/layout/HorizontalOrganizationChart"/>
    <dgm:cxn modelId="{9EF20C77-A474-CF4E-889B-B90BCC807ECE}" type="presOf" srcId="{85B34DF8-623A-0F40-98AF-5F53EB0665AC}" destId="{7B98FC2A-7A48-CD49-9E17-63A135D5950C}" srcOrd="1" destOrd="0" presId="urn:microsoft.com/office/officeart/2009/3/layout/HorizontalOrganizationChart"/>
    <dgm:cxn modelId="{5C6CEE77-5819-0348-A6C9-68353776B4CC}" type="presOf" srcId="{C6C6A89B-2774-D54E-9E4F-00B87684988B}" destId="{30491DA2-1E15-3344-843A-E8628EDC2CE7}" srcOrd="0" destOrd="0" presId="urn:microsoft.com/office/officeart/2009/3/layout/HorizontalOrganizationChart"/>
    <dgm:cxn modelId="{8EF5577E-06D9-8B44-BAF3-746C67B165A2}" type="presOf" srcId="{70D8C1C7-E1AE-E54E-A39D-07238140E50F}" destId="{BDC30749-0C41-DC4C-993F-3C6BB99071E2}" srcOrd="1" destOrd="0" presId="urn:microsoft.com/office/officeart/2009/3/layout/HorizontalOrganizationChart"/>
    <dgm:cxn modelId="{96D3FC7E-EE22-AC4C-B0D9-EAE603172F99}" type="presOf" srcId="{5E0B7C45-05BF-C84C-8AED-D5689521AE0A}" destId="{DD8EA461-A2A6-F44E-92CA-9CC717E7082C}" srcOrd="0" destOrd="0" presId="urn:microsoft.com/office/officeart/2009/3/layout/HorizontalOrganizationChart"/>
    <dgm:cxn modelId="{97381C84-82C1-C044-8FE8-CCFDB203B019}" type="presOf" srcId="{8CE7FEC7-41B9-0F49-957A-74D5E73976C9}" destId="{B7C97F15-0D1D-FF43-A070-E6896C554D46}" srcOrd="0" destOrd="0" presId="urn:microsoft.com/office/officeart/2009/3/layout/HorizontalOrganizationChart"/>
    <dgm:cxn modelId="{E42F2987-2A67-3149-B106-59CD0E3E4715}" type="presOf" srcId="{F364625C-A717-1E40-B5F0-3AA6384559A4}" destId="{2679A54E-390A-CE48-829B-293C648E3478}" srcOrd="0" destOrd="0" presId="urn:microsoft.com/office/officeart/2009/3/layout/HorizontalOrganizationChart"/>
    <dgm:cxn modelId="{E111CE8D-4799-6743-8944-2EDC1A8DC7F4}" type="presOf" srcId="{7FA9A746-E479-4E4D-9AAB-3B79B5FD9F9F}" destId="{B405B9F5-B9C6-6345-9553-67D1481197C9}" srcOrd="0" destOrd="0" presId="urn:microsoft.com/office/officeart/2009/3/layout/HorizontalOrganizationChart"/>
    <dgm:cxn modelId="{E3A70D92-4DE5-DF44-BD81-E216AC2575D8}" type="presOf" srcId="{B6399AA7-AAD1-AB4B-95EE-FD147AA214BF}" destId="{D9BBB7AE-3F82-7C41-96F4-D5A24B6EFE6D}" srcOrd="0" destOrd="0" presId="urn:microsoft.com/office/officeart/2009/3/layout/HorizontalOrganizationChart"/>
    <dgm:cxn modelId="{FE835D95-BAFF-8144-8FF2-9652B12AF8A4}" type="presOf" srcId="{BB01F823-E816-BE4F-8652-E47152948146}" destId="{E8898CF7-6B5F-0440-998F-BC93FFA0C0CE}" srcOrd="1" destOrd="0" presId="urn:microsoft.com/office/officeart/2009/3/layout/HorizontalOrganizationChart"/>
    <dgm:cxn modelId="{429FB898-BF6A-7040-BF1B-C2EC26EB3714}" type="presOf" srcId="{C3F30353-C9AB-6946-8A44-55E2A4D63B7B}" destId="{73EE2003-9776-D345-B140-D85DB7D906FC}" srcOrd="0" destOrd="0" presId="urn:microsoft.com/office/officeart/2009/3/layout/HorizontalOrganizationChart"/>
    <dgm:cxn modelId="{EF02C098-5DD1-0446-8BE6-293635CB5151}" type="presOf" srcId="{BFF29DBC-6969-6549-B28C-192AFA4BA907}" destId="{1246582A-C065-8540-9E5D-267DB02010C4}" srcOrd="0" destOrd="0" presId="urn:microsoft.com/office/officeart/2009/3/layout/HorizontalOrganizationChart"/>
    <dgm:cxn modelId="{5F05069D-62FF-7944-81FC-6BD8F538345C}" srcId="{C6C6A89B-2774-D54E-9E4F-00B87684988B}" destId="{EBA8D7A6-BE74-A042-9B97-D66C9DCD0B60}" srcOrd="3" destOrd="0" parTransId="{FAABEB3A-A34F-A24A-8F20-424E358A1F31}" sibTransId="{0B11C560-7294-CB49-945F-07E08C718204}"/>
    <dgm:cxn modelId="{D9995D9D-2F3E-564F-B50A-D5819C3B5200}" srcId="{7B64BF8D-FD09-254B-BBE4-175E957E1530}" destId="{85B34DF8-623A-0F40-98AF-5F53EB0665AC}" srcOrd="3" destOrd="0" parTransId="{F364625C-A717-1E40-B5F0-3AA6384559A4}" sibTransId="{DFF96444-1AA4-4744-B8C1-384B25302A76}"/>
    <dgm:cxn modelId="{6D1AA29F-6909-244D-B0B0-08AE9DC35161}" srcId="{F0F8819B-B607-534D-BAAA-A2868E64F91C}" destId="{7B64BF8D-FD09-254B-BBE4-175E957E1530}" srcOrd="0" destOrd="0" parTransId="{A1D18189-C62E-7745-A62F-425656E5504D}" sibTransId="{BA1CC1E9-362D-BE42-A111-809A5EFC9905}"/>
    <dgm:cxn modelId="{ED8EA6A0-886D-5B4F-9E3D-7B7D80460EAB}" type="presOf" srcId="{EBF1FC88-FB60-A04D-ADA0-65C47DC5A6A9}" destId="{A19EE508-8EB6-6D48-AE23-756C814149B0}" srcOrd="0" destOrd="0" presId="urn:microsoft.com/office/officeart/2009/3/layout/HorizontalOrganizationChart"/>
    <dgm:cxn modelId="{3E6C87A1-E90D-F541-9091-4EAE484901C0}" srcId="{C6C6A89B-2774-D54E-9E4F-00B87684988B}" destId="{544CF5B8-C52F-0345-ABB9-2A2F5E620323}" srcOrd="2" destOrd="0" parTransId="{B6B5E33B-A61A-8D4C-9920-F53B949FFB9D}" sibTransId="{069F40FB-269B-D74B-A0B5-51425F6D2F86}"/>
    <dgm:cxn modelId="{708C95A1-5714-334D-8D9A-385CA2C95A6A}" type="presOf" srcId="{7B64BF8D-FD09-254B-BBE4-175E957E1530}" destId="{5B4372EF-666C-AE4C-9684-9DFEF81FF2F8}" srcOrd="1" destOrd="0" presId="urn:microsoft.com/office/officeart/2009/3/layout/HorizontalOrganizationChart"/>
    <dgm:cxn modelId="{263359A2-4134-D44D-92EA-36F77E9F2DFA}" type="presOf" srcId="{B454573D-C739-F440-B073-712314C7A7E5}" destId="{66209CF4-5077-114D-820C-5FF1E6289B1D}" srcOrd="0" destOrd="0" presId="urn:microsoft.com/office/officeart/2009/3/layout/HorizontalOrganizationChart"/>
    <dgm:cxn modelId="{F5AF13A3-840F-4949-B900-04031A2F2448}" type="presOf" srcId="{B3599C21-11C9-D14B-B614-6E04842C13C8}" destId="{ADFE2B5D-4C75-CB4F-A859-C9B4390EF0AF}" srcOrd="1" destOrd="0" presId="urn:microsoft.com/office/officeart/2009/3/layout/HorizontalOrganizationChart"/>
    <dgm:cxn modelId="{3531F1A4-B622-2442-B368-497EB040FD24}" srcId="{A9B71617-B1A4-4747-875A-E2C54598F6F8}" destId="{386DD50D-6708-464B-A882-05D4757B3CDC}" srcOrd="1" destOrd="0" parTransId="{07B315A3-5A41-9448-98C4-6C92AE883BB4}" sibTransId="{CB650ABD-0E22-3F43-80DD-6C69C58831EA}"/>
    <dgm:cxn modelId="{2ABB9CA5-04B5-B840-BDAE-DF3DA1A795F3}" type="presOf" srcId="{8BBFA17D-9A52-434A-B200-97690888F8FA}" destId="{AEDF17DC-917A-E549-9F53-FA3195AFECCE}" srcOrd="1" destOrd="0" presId="urn:microsoft.com/office/officeart/2009/3/layout/HorizontalOrganizationChart"/>
    <dgm:cxn modelId="{ECB390A9-BD96-ED41-AE30-89F2DDD91B55}" type="presOf" srcId="{BC749346-1D10-9B48-AD34-288D79F42338}" destId="{F51530C5-CCF5-F54F-943D-C8A0250B4C18}" srcOrd="0" destOrd="0" presId="urn:microsoft.com/office/officeart/2009/3/layout/HorizontalOrganizationChart"/>
    <dgm:cxn modelId="{DBBA47AD-B196-F448-B71A-F5329FBC0F19}" type="presOf" srcId="{A9B71617-B1A4-4747-875A-E2C54598F6F8}" destId="{CFE4C13B-0058-4940-BF52-FA5DFA4C8394}" srcOrd="1" destOrd="0" presId="urn:microsoft.com/office/officeart/2009/3/layout/HorizontalOrganizationChart"/>
    <dgm:cxn modelId="{B9C5F7AD-9712-504A-B8E4-D49AFDA6B78A}" type="presOf" srcId="{3021F933-0A5F-0247-8373-9FBE000B111C}" destId="{077C0596-F824-9743-B148-D4F32B7A3129}" srcOrd="0" destOrd="0" presId="urn:microsoft.com/office/officeart/2009/3/layout/HorizontalOrganizationChart"/>
    <dgm:cxn modelId="{2F7067AE-91CC-8B43-A0E7-377AFEFF4BAC}" type="presOf" srcId="{B6399AA7-AAD1-AB4B-95EE-FD147AA214BF}" destId="{006E174C-855C-6641-A3CA-0762E9280DDA}" srcOrd="1" destOrd="0" presId="urn:microsoft.com/office/officeart/2009/3/layout/HorizontalOrganizationChart"/>
    <dgm:cxn modelId="{3CC992AE-A93E-534A-AEAA-6D5321097C3A}" srcId="{D726D469-5C5D-E743-B55A-41ADF6662416}" destId="{DDC1AD91-2301-CD4E-AD54-7120B6C97F5F}" srcOrd="1" destOrd="0" parTransId="{328558C2-336B-CF4B-A845-219C7A6416F6}" sibTransId="{96FDE474-86B5-FD46-B8C4-1DFC704D9B21}"/>
    <dgm:cxn modelId="{4F352DB1-E87A-2F41-985E-38755B185A72}" type="presOf" srcId="{BC749346-1D10-9B48-AD34-288D79F42338}" destId="{537844F8-9E6C-F14A-B187-BCCB71910D24}" srcOrd="1" destOrd="0" presId="urn:microsoft.com/office/officeart/2009/3/layout/HorizontalOrganizationChart"/>
    <dgm:cxn modelId="{77706FB3-FEE0-8B4F-963A-40D850E97813}" type="presOf" srcId="{D726D469-5C5D-E743-B55A-41ADF6662416}" destId="{A7D00A65-E191-D048-AA09-DC56E17E143F}" srcOrd="0" destOrd="0" presId="urn:microsoft.com/office/officeart/2009/3/layout/HorizontalOrganizationChart"/>
    <dgm:cxn modelId="{B18272B5-D6E9-4642-A428-0A5BB6535E5B}" srcId="{D8AAD72A-8767-DF47-9C17-A5DA5D179764}" destId="{8CE7FEC7-41B9-0F49-957A-74D5E73976C9}" srcOrd="0" destOrd="0" parTransId="{EBF1FC88-FB60-A04D-ADA0-65C47DC5A6A9}" sibTransId="{3509275E-BA87-B54B-96CA-B6424D1437D3}"/>
    <dgm:cxn modelId="{8D82DAB5-BD8D-D24A-A2E2-A9F663A8ECDA}" type="presOf" srcId="{645260E3-750C-794F-AC75-A1AF69CEE4E3}" destId="{A631E1C1-D8D2-1642-BD7C-F6D9463A0E1D}" srcOrd="0" destOrd="0" presId="urn:microsoft.com/office/officeart/2009/3/layout/HorizontalOrganizationChart"/>
    <dgm:cxn modelId="{B60DABB6-AD75-9D48-9886-31AFA12C484C}" type="presOf" srcId="{FAABEB3A-A34F-A24A-8F20-424E358A1F31}" destId="{29D3A6E5-A9D5-5A45-9A5B-1A3FC4B9D409}" srcOrd="0" destOrd="0" presId="urn:microsoft.com/office/officeart/2009/3/layout/HorizontalOrganizationChart"/>
    <dgm:cxn modelId="{AF66CFB7-695D-CD42-8894-07659C355AFF}" srcId="{7B64BF8D-FD09-254B-BBE4-175E957E1530}" destId="{9C91B405-0EA5-2F40-9D3F-6B3F54396AF4}" srcOrd="5" destOrd="0" parTransId="{CB078CF5-FD59-1043-A3CA-3F8638130033}" sibTransId="{5EAE2326-2BE3-3541-87CD-99FA527F5168}"/>
    <dgm:cxn modelId="{5BD175BD-754A-4C4C-8DE8-6BF2072B81AF}" type="presOf" srcId="{916F5C89-BC06-1048-ACF7-D174F6D10999}" destId="{DC1E33C3-CE42-0E4C-87A4-5388069EF6FD}" srcOrd="0" destOrd="0" presId="urn:microsoft.com/office/officeart/2009/3/layout/HorizontalOrganizationChart"/>
    <dgm:cxn modelId="{97F795BE-97CC-464A-ACE3-D3ECDAA9058C}" srcId="{544CF5B8-C52F-0345-ABB9-2A2F5E620323}" destId="{F0F8819B-B607-534D-BAAA-A2868E64F91C}" srcOrd="0" destOrd="0" parTransId="{D228D16C-3DF5-514E-8726-5359A52CE31C}" sibTransId="{5692EB79-E5F0-E743-9AF3-0CC421F3EC1E}"/>
    <dgm:cxn modelId="{EE3671C3-6FCE-3F41-9E52-7740E17BEEB1}" type="presOf" srcId="{199423B9-8B93-A841-8D53-7B0F803779ED}" destId="{184F8FE0-A8C3-F344-9A45-BF0638A3822C}" srcOrd="0" destOrd="0" presId="urn:microsoft.com/office/officeart/2009/3/layout/HorizontalOrganizationChart"/>
    <dgm:cxn modelId="{91ED5CCA-194B-2E4A-84D1-5E6F86EECC5C}" type="presOf" srcId="{D8AAD72A-8767-DF47-9C17-A5DA5D179764}" destId="{3ECA129B-56F8-0E44-8C8F-DB97A97B6211}" srcOrd="1" destOrd="0" presId="urn:microsoft.com/office/officeart/2009/3/layout/HorizontalOrganizationChart"/>
    <dgm:cxn modelId="{1E085AD1-0375-A347-B9E6-A1C727ACBFE6}" type="presOf" srcId="{78D2B2F0-EFBF-EB49-8C98-72F1C5B6F0C4}" destId="{4AC3C9ED-4AEF-B347-9843-34CCA39BA2B1}" srcOrd="0" destOrd="0" presId="urn:microsoft.com/office/officeart/2009/3/layout/HorizontalOrganizationChart"/>
    <dgm:cxn modelId="{165790D1-DA6A-5241-983A-BF3F550511BD}" type="presOf" srcId="{386DD50D-6708-464B-A882-05D4757B3CDC}" destId="{C2E71A89-B035-9F49-9F95-B7047C8107FE}" srcOrd="0" destOrd="0" presId="urn:microsoft.com/office/officeart/2009/3/layout/HorizontalOrganizationChart"/>
    <dgm:cxn modelId="{19B23FD4-A2E1-7C4F-9DBE-566D9ED09BEC}" srcId="{F0F8819B-B607-534D-BAAA-A2868E64F91C}" destId="{B6399AA7-AAD1-AB4B-95EE-FD147AA214BF}" srcOrd="1" destOrd="0" parTransId="{0FC76B42-4D92-D94F-BFA7-B818BCC65496}" sibTransId="{70BAB847-9BFC-7541-BEA2-A8CAACA6D667}"/>
    <dgm:cxn modelId="{90D57BD5-DE3E-0F4B-B979-4047918B56BE}" type="presOf" srcId="{2DF572AF-1BF6-2740-A32C-A284FDBE42B9}" destId="{1D4352D2-A4C7-F94A-AA8E-BC426FC7EB29}" srcOrd="0" destOrd="0" presId="urn:microsoft.com/office/officeart/2009/3/layout/HorizontalOrganizationChart"/>
    <dgm:cxn modelId="{4F841FD7-3BD4-8142-821C-0A81CE4872E6}" type="presOf" srcId="{07B315A3-5A41-9448-98C4-6C92AE883BB4}" destId="{05ECFE71-3C0B-FE4B-8FD4-C71A9A7EE6B8}" srcOrd="0" destOrd="0" presId="urn:microsoft.com/office/officeart/2009/3/layout/HorizontalOrganizationChart"/>
    <dgm:cxn modelId="{249D81DB-F30A-1C4B-956C-595A6B089F3F}" type="presOf" srcId="{B454573D-C739-F440-B073-712314C7A7E5}" destId="{62752B77-B13E-9446-BEE5-28E516FF1E9E}" srcOrd="1" destOrd="0" presId="urn:microsoft.com/office/officeart/2009/3/layout/HorizontalOrganizationChart"/>
    <dgm:cxn modelId="{603CE0DC-8DE4-3A42-A9B6-B913FA64A580}" type="presOf" srcId="{A1D18189-C62E-7745-A62F-425656E5504D}" destId="{C14C504C-37C2-9742-87F3-CCE44C666D63}" srcOrd="0" destOrd="0" presId="urn:microsoft.com/office/officeart/2009/3/layout/HorizontalOrganizationChart"/>
    <dgm:cxn modelId="{E4B1D5DF-C4AF-D142-AA40-97F8BF52A488}" type="presOf" srcId="{803B536D-EB5B-0440-A87D-982BE947A8F5}" destId="{4265CB75-F3B3-FA46-95A1-CCF667C359EC}" srcOrd="0" destOrd="0" presId="urn:microsoft.com/office/officeart/2009/3/layout/HorizontalOrganizationChart"/>
    <dgm:cxn modelId="{4C5F84E2-4D94-8348-9303-E22E848B6DA3}" type="presOf" srcId="{916F5C89-BC06-1048-ACF7-D174F6D10999}" destId="{4F794D73-262F-F84D-83E1-DAC045456618}" srcOrd="1" destOrd="0" presId="urn:microsoft.com/office/officeart/2009/3/layout/HorizontalOrganizationChart"/>
    <dgm:cxn modelId="{F478D9E4-3B40-3448-8D2F-CB44762FF9FD}" type="presOf" srcId="{9C91B405-0EA5-2F40-9D3F-6B3F54396AF4}" destId="{58D45D16-CAD4-9144-90BB-5A5E33F0EE4C}" srcOrd="1" destOrd="0" presId="urn:microsoft.com/office/officeart/2009/3/layout/HorizontalOrganizationChart"/>
    <dgm:cxn modelId="{3AD501E5-D84E-2D40-93BD-76128D162F99}" type="presOf" srcId="{0FC76B42-4D92-D94F-BFA7-B818BCC65496}" destId="{8EBA6214-13C4-1B42-AF30-6E7D67F9E307}" srcOrd="0" destOrd="0" presId="urn:microsoft.com/office/officeart/2009/3/layout/HorizontalOrganizationChart"/>
    <dgm:cxn modelId="{8A80F5E9-DE36-A44F-920B-0B522D0632A4}" type="presOf" srcId="{7B64BF8D-FD09-254B-BBE4-175E957E1530}" destId="{15B7D702-FB7F-4244-AB69-0027B7063DEA}" srcOrd="0" destOrd="0" presId="urn:microsoft.com/office/officeart/2009/3/layout/HorizontalOrganizationChart"/>
    <dgm:cxn modelId="{E4C8F5E9-30FC-1546-A24D-12FD714F6ED8}" srcId="{D726D469-5C5D-E743-B55A-41ADF6662416}" destId="{8BBFA17D-9A52-434A-B200-97690888F8FA}" srcOrd="0" destOrd="0" parTransId="{CFB12531-B1DE-7B45-AFC3-FDCEC59C0333}" sibTransId="{7DEF4A7C-8D67-9647-B394-9C063E579779}"/>
    <dgm:cxn modelId="{90D280EA-6038-EE4D-8F02-9B0694080E38}" type="presOf" srcId="{8BBFA17D-9A52-434A-B200-97690888F8FA}" destId="{AB9BEDBE-AEF8-C644-A997-39C531F46EDB}" srcOrd="0" destOrd="0" presId="urn:microsoft.com/office/officeart/2009/3/layout/HorizontalOrganizationChart"/>
    <dgm:cxn modelId="{38A038F5-EE54-D741-BEB1-873EDE93924F}" srcId="{023CF265-F294-B84C-8CDC-47EB5AD3824C}" destId="{BFF29DBC-6969-6549-B28C-192AFA4BA907}" srcOrd="0" destOrd="0" parTransId="{148576D1-728B-6941-B92F-49DC592D5FE9}" sibTransId="{C5F033A4-D6A0-FF48-9459-E8DEAB5E5B20}"/>
    <dgm:cxn modelId="{373436F8-49C1-7646-952B-E1C6A8A095CC}" type="presOf" srcId="{92172D48-CFE5-F34D-AE6F-CA374FA6AB8A}" destId="{E1C332D2-621B-AA46-98CB-07B4B6F7533B}" srcOrd="1" destOrd="0" presId="urn:microsoft.com/office/officeart/2009/3/layout/HorizontalOrganizationChart"/>
    <dgm:cxn modelId="{7BA06EFC-5530-2A4C-8DE2-CC1582994CEC}" type="presOf" srcId="{F0F8819B-B607-534D-BAAA-A2868E64F91C}" destId="{6FBB7094-C3C6-4646-A364-8F99ECAB2090}" srcOrd="0" destOrd="0" presId="urn:microsoft.com/office/officeart/2009/3/layout/HorizontalOrganizationChart"/>
    <dgm:cxn modelId="{788FD5FD-6557-9F4B-902D-8B8FC448E9F2}" type="presOf" srcId="{D228D16C-3DF5-514E-8726-5359A52CE31C}" destId="{07FB4CF9-8CF5-9A44-A57B-9D0FB41C91A8}" srcOrd="0" destOrd="0" presId="urn:microsoft.com/office/officeart/2009/3/layout/HorizontalOrganizationChart"/>
    <dgm:cxn modelId="{223458FF-7875-4745-BF33-1FCA8509FB93}" type="presOf" srcId="{D8AAD72A-8767-DF47-9C17-A5DA5D179764}" destId="{D75B7EAD-3844-BC4A-AEFE-A463D33816D4}" srcOrd="0" destOrd="0" presId="urn:microsoft.com/office/officeart/2009/3/layout/HorizontalOrganizationChart"/>
    <dgm:cxn modelId="{2FC8DFC4-49DC-E74B-9610-11367D5A5179}" type="presParOf" srcId="{8321455A-83AE-6B41-8E50-1C8739802DF7}" destId="{5E46F3E7-1956-C643-BD83-85F3E334C877}" srcOrd="0" destOrd="0" presId="urn:microsoft.com/office/officeart/2009/3/layout/HorizontalOrganizationChart"/>
    <dgm:cxn modelId="{54257AD3-9E42-DF40-AAA7-4E1434A188D2}" type="presParOf" srcId="{5E46F3E7-1956-C643-BD83-85F3E334C877}" destId="{50071FAE-9C75-0C4D-87E9-DEADAC2E53A5}" srcOrd="0" destOrd="0" presId="urn:microsoft.com/office/officeart/2009/3/layout/HorizontalOrganizationChart"/>
    <dgm:cxn modelId="{CAA06EC5-4F62-DA41-967A-81F05800E75D}" type="presParOf" srcId="{50071FAE-9C75-0C4D-87E9-DEADAC2E53A5}" destId="{1EA41BF4-6885-5D49-A102-80A61E5595AE}" srcOrd="0" destOrd="0" presId="urn:microsoft.com/office/officeart/2009/3/layout/HorizontalOrganizationChart"/>
    <dgm:cxn modelId="{5E91DE26-2092-5E4E-8052-49FA7A27D613}" type="presParOf" srcId="{50071FAE-9C75-0C4D-87E9-DEADAC2E53A5}" destId="{CFE4C13B-0058-4940-BF52-FA5DFA4C8394}" srcOrd="1" destOrd="0" presId="urn:microsoft.com/office/officeart/2009/3/layout/HorizontalOrganizationChart"/>
    <dgm:cxn modelId="{870AB26D-4183-5544-B1E7-EF07EDEBACA4}" type="presParOf" srcId="{5E46F3E7-1956-C643-BD83-85F3E334C877}" destId="{65437B86-0212-7341-9771-F79B6D955ACC}" srcOrd="1" destOrd="0" presId="urn:microsoft.com/office/officeart/2009/3/layout/HorizontalOrganizationChart"/>
    <dgm:cxn modelId="{9E2EE1E6-9F6C-3640-AE81-ECB2EDC7FC98}" type="presParOf" srcId="{65437B86-0212-7341-9771-F79B6D955ACC}" destId="{077C0596-F824-9743-B148-D4F32B7A3129}" srcOrd="0" destOrd="0" presId="urn:microsoft.com/office/officeart/2009/3/layout/HorizontalOrganizationChart"/>
    <dgm:cxn modelId="{CC76ABEC-6ADF-5744-B316-7D2F6FD445AB}" type="presParOf" srcId="{65437B86-0212-7341-9771-F79B6D955ACC}" destId="{2321AB21-0AA1-BC41-AAC7-0C797A15D3C0}" srcOrd="1" destOrd="0" presId="urn:microsoft.com/office/officeart/2009/3/layout/HorizontalOrganizationChart"/>
    <dgm:cxn modelId="{12053A37-3DBC-B345-9941-56EA4DC01F4C}" type="presParOf" srcId="{2321AB21-0AA1-BC41-AAC7-0C797A15D3C0}" destId="{1AC1ABB0-B126-DD45-B05A-59BDD378093B}" srcOrd="0" destOrd="0" presId="urn:microsoft.com/office/officeart/2009/3/layout/HorizontalOrganizationChart"/>
    <dgm:cxn modelId="{C5E02EFA-4290-5E43-951B-083E516F25FF}" type="presParOf" srcId="{1AC1ABB0-B126-DD45-B05A-59BDD378093B}" destId="{30491DA2-1E15-3344-843A-E8628EDC2CE7}" srcOrd="0" destOrd="0" presId="urn:microsoft.com/office/officeart/2009/3/layout/HorizontalOrganizationChart"/>
    <dgm:cxn modelId="{BFE263FE-4EA7-6F4B-8826-D260D7D6513D}" type="presParOf" srcId="{1AC1ABB0-B126-DD45-B05A-59BDD378093B}" destId="{AAAB6984-D0E4-F14E-981B-BDBDCDE42CA6}" srcOrd="1" destOrd="0" presId="urn:microsoft.com/office/officeart/2009/3/layout/HorizontalOrganizationChart"/>
    <dgm:cxn modelId="{AAB2743C-804A-514C-9438-D12DF27984C9}" type="presParOf" srcId="{2321AB21-0AA1-BC41-AAC7-0C797A15D3C0}" destId="{971FF8E5-6EC5-714A-B718-641DC0CE3747}" srcOrd="1" destOrd="0" presId="urn:microsoft.com/office/officeart/2009/3/layout/HorizontalOrganizationChart"/>
    <dgm:cxn modelId="{687952D3-6946-E444-8DBB-5F53DD573821}" type="presParOf" srcId="{971FF8E5-6EC5-714A-B718-641DC0CE3747}" destId="{A0496D20-D3E5-3847-8218-3118C4D50BA2}" srcOrd="0" destOrd="0" presId="urn:microsoft.com/office/officeart/2009/3/layout/HorizontalOrganizationChart"/>
    <dgm:cxn modelId="{B8C14E61-4740-3B45-B135-F69EC5D91FFB}" type="presParOf" srcId="{971FF8E5-6EC5-714A-B718-641DC0CE3747}" destId="{F5673DF3-D3BA-174D-A235-05AFEFD8FEA5}" srcOrd="1" destOrd="0" presId="urn:microsoft.com/office/officeart/2009/3/layout/HorizontalOrganizationChart"/>
    <dgm:cxn modelId="{0A102BF5-4A74-C042-91DD-9546B9B43868}" type="presParOf" srcId="{F5673DF3-D3BA-174D-A235-05AFEFD8FEA5}" destId="{3F934935-4707-7140-8A59-15D722545798}" srcOrd="0" destOrd="0" presId="urn:microsoft.com/office/officeart/2009/3/layout/HorizontalOrganizationChart"/>
    <dgm:cxn modelId="{93F95709-E88B-EE4E-8B39-944674F9AB30}" type="presParOf" srcId="{3F934935-4707-7140-8A59-15D722545798}" destId="{84F86C5C-7812-E244-BDAA-5290162735E4}" srcOrd="0" destOrd="0" presId="urn:microsoft.com/office/officeart/2009/3/layout/HorizontalOrganizationChart"/>
    <dgm:cxn modelId="{EDC14056-005E-7B47-ABE5-007ED54AE1DE}" type="presParOf" srcId="{3F934935-4707-7140-8A59-15D722545798}" destId="{5D02195F-2B5D-9644-974A-4443031952B5}" srcOrd="1" destOrd="0" presId="urn:microsoft.com/office/officeart/2009/3/layout/HorizontalOrganizationChart"/>
    <dgm:cxn modelId="{E9CE230F-7D14-AF44-80D2-5AFD131D42E4}" type="presParOf" srcId="{F5673DF3-D3BA-174D-A235-05AFEFD8FEA5}" destId="{5863F6D9-1A3B-A548-9EAB-13B581669DF5}" srcOrd="1" destOrd="0" presId="urn:microsoft.com/office/officeart/2009/3/layout/HorizontalOrganizationChart"/>
    <dgm:cxn modelId="{F8CF914E-9CFB-A749-AA2D-0AA9B39C811D}" type="presParOf" srcId="{5863F6D9-1A3B-A548-9EAB-13B581669DF5}" destId="{CC54FD2B-BC53-A94C-81F6-E56A3E06015C}" srcOrd="0" destOrd="0" presId="urn:microsoft.com/office/officeart/2009/3/layout/HorizontalOrganizationChart"/>
    <dgm:cxn modelId="{AC3FEFE6-3ECA-6E4A-9216-6A50F2979B91}" type="presParOf" srcId="{5863F6D9-1A3B-A548-9EAB-13B581669DF5}" destId="{792A16AA-240E-F74D-ADE6-2B098C866590}" srcOrd="1" destOrd="0" presId="urn:microsoft.com/office/officeart/2009/3/layout/HorizontalOrganizationChart"/>
    <dgm:cxn modelId="{00E322DC-2606-5647-AE7B-B35FD40A0162}" type="presParOf" srcId="{792A16AA-240E-F74D-ADE6-2B098C866590}" destId="{7F4C8E55-877A-6246-B92B-6C145A444CAF}" srcOrd="0" destOrd="0" presId="urn:microsoft.com/office/officeart/2009/3/layout/HorizontalOrganizationChart"/>
    <dgm:cxn modelId="{7679B102-097C-3442-B328-BCF96D455F3A}" type="presParOf" srcId="{7F4C8E55-877A-6246-B92B-6C145A444CAF}" destId="{1246582A-C065-8540-9E5D-267DB02010C4}" srcOrd="0" destOrd="0" presId="urn:microsoft.com/office/officeart/2009/3/layout/HorizontalOrganizationChart"/>
    <dgm:cxn modelId="{09FF32BE-ECBC-7347-96B2-B0FC1A4F71F2}" type="presParOf" srcId="{7F4C8E55-877A-6246-B92B-6C145A444CAF}" destId="{8C5EE287-F722-554F-A293-2D699827E064}" srcOrd="1" destOrd="0" presId="urn:microsoft.com/office/officeart/2009/3/layout/HorizontalOrganizationChart"/>
    <dgm:cxn modelId="{1ABCA8B6-650F-FB43-B059-63753F319C1A}" type="presParOf" srcId="{792A16AA-240E-F74D-ADE6-2B098C866590}" destId="{471C69B8-0BF6-8344-A9E5-6FC79DD48826}" srcOrd="1" destOrd="0" presId="urn:microsoft.com/office/officeart/2009/3/layout/HorizontalOrganizationChart"/>
    <dgm:cxn modelId="{E69E1AEB-CF42-CD49-A059-052EA87FA4CD}" type="presParOf" srcId="{792A16AA-240E-F74D-ADE6-2B098C866590}" destId="{69A6DE8C-0C29-E24B-BB9E-E44CBF61A5D6}" srcOrd="2" destOrd="0" presId="urn:microsoft.com/office/officeart/2009/3/layout/HorizontalOrganizationChart"/>
    <dgm:cxn modelId="{9D7C3B41-CCDA-6346-A363-A73191CFF8D5}" type="presParOf" srcId="{F5673DF3-D3BA-174D-A235-05AFEFD8FEA5}" destId="{FFDD39EA-E5E9-984E-9BB4-63FA682228C7}" srcOrd="2" destOrd="0" presId="urn:microsoft.com/office/officeart/2009/3/layout/HorizontalOrganizationChart"/>
    <dgm:cxn modelId="{5A1D183F-18AA-2941-9B90-E1C1110F21BD}" type="presParOf" srcId="{971FF8E5-6EC5-714A-B718-641DC0CE3747}" destId="{B405B9F5-B9C6-6345-9553-67D1481197C9}" srcOrd="2" destOrd="0" presId="urn:microsoft.com/office/officeart/2009/3/layout/HorizontalOrganizationChart"/>
    <dgm:cxn modelId="{6E2EFD6B-D293-3C4A-A58E-FEE82A670D53}" type="presParOf" srcId="{971FF8E5-6EC5-714A-B718-641DC0CE3747}" destId="{AA3BDB56-51B0-3C4B-8E7B-B3BA3EB58E27}" srcOrd="3" destOrd="0" presId="urn:microsoft.com/office/officeart/2009/3/layout/HorizontalOrganizationChart"/>
    <dgm:cxn modelId="{33CE25BF-741A-FC4F-BF24-E6C4DBB96BBB}" type="presParOf" srcId="{AA3BDB56-51B0-3C4B-8E7B-B3BA3EB58E27}" destId="{295B4373-99CD-8347-8985-A3AD779D6E0A}" srcOrd="0" destOrd="0" presId="urn:microsoft.com/office/officeart/2009/3/layout/HorizontalOrganizationChart"/>
    <dgm:cxn modelId="{18B0FA0E-239C-9B40-BA00-96056EA2135A}" type="presParOf" srcId="{295B4373-99CD-8347-8985-A3AD779D6E0A}" destId="{1E71D345-4BDD-5946-9716-00F65ECEF7A5}" srcOrd="0" destOrd="0" presId="urn:microsoft.com/office/officeart/2009/3/layout/HorizontalOrganizationChart"/>
    <dgm:cxn modelId="{43A22675-9D3B-EB4C-B5C1-E5D79FBE6C5B}" type="presParOf" srcId="{295B4373-99CD-8347-8985-A3AD779D6E0A}" destId="{138D40B8-2007-C24A-84F0-A8125550CC6B}" srcOrd="1" destOrd="0" presId="urn:microsoft.com/office/officeart/2009/3/layout/HorizontalOrganizationChart"/>
    <dgm:cxn modelId="{5C42DCFD-B4A8-784D-A732-B2D6CDEF972F}" type="presParOf" srcId="{AA3BDB56-51B0-3C4B-8E7B-B3BA3EB58E27}" destId="{88D1D7E8-F522-F44D-8A9D-8E5D8DAAC063}" srcOrd="1" destOrd="0" presId="urn:microsoft.com/office/officeart/2009/3/layout/HorizontalOrganizationChart"/>
    <dgm:cxn modelId="{24E49FFA-8105-D943-8E14-92649EEFAD05}" type="presParOf" srcId="{88D1D7E8-F522-F44D-8A9D-8E5D8DAAC063}" destId="{6E2606F5-35D4-0647-9D3B-CA68360868F2}" srcOrd="0" destOrd="0" presId="urn:microsoft.com/office/officeart/2009/3/layout/HorizontalOrganizationChart"/>
    <dgm:cxn modelId="{BBA78C59-D8D2-9549-80E3-C483B2AA2391}" type="presParOf" srcId="{88D1D7E8-F522-F44D-8A9D-8E5D8DAAC063}" destId="{153C1EC7-3518-8C41-A114-A2A0C6B05AEE}" srcOrd="1" destOrd="0" presId="urn:microsoft.com/office/officeart/2009/3/layout/HorizontalOrganizationChart"/>
    <dgm:cxn modelId="{EBC91598-E51F-2D4C-BEA6-787C4EBA1FE7}" type="presParOf" srcId="{153C1EC7-3518-8C41-A114-A2A0C6B05AEE}" destId="{BF1615F2-EDCD-0246-BB57-51DD348695C3}" srcOrd="0" destOrd="0" presId="urn:microsoft.com/office/officeart/2009/3/layout/HorizontalOrganizationChart"/>
    <dgm:cxn modelId="{29CCA290-05D4-9C45-BEF2-00109B3DDE9D}" type="presParOf" srcId="{BF1615F2-EDCD-0246-BB57-51DD348695C3}" destId="{E9833248-76E3-3F47-A529-91190B8774E6}" srcOrd="0" destOrd="0" presId="urn:microsoft.com/office/officeart/2009/3/layout/HorizontalOrganizationChart"/>
    <dgm:cxn modelId="{6CF43379-82F9-8C41-A64D-DA9BE0A75DCB}" type="presParOf" srcId="{BF1615F2-EDCD-0246-BB57-51DD348695C3}" destId="{E1C332D2-621B-AA46-98CB-07B4B6F7533B}" srcOrd="1" destOrd="0" presId="urn:microsoft.com/office/officeart/2009/3/layout/HorizontalOrganizationChart"/>
    <dgm:cxn modelId="{26650938-D592-7742-9FA8-3A67CEF6CA90}" type="presParOf" srcId="{153C1EC7-3518-8C41-A114-A2A0C6B05AEE}" destId="{DACD7A01-7622-BD41-8F1D-26F53D65C584}" srcOrd="1" destOrd="0" presId="urn:microsoft.com/office/officeart/2009/3/layout/HorizontalOrganizationChart"/>
    <dgm:cxn modelId="{6B901A60-D62C-AE4B-BA6A-31C0C687FFCB}" type="presParOf" srcId="{153C1EC7-3518-8C41-A114-A2A0C6B05AEE}" destId="{9B3CBE45-BDFA-6B41-B38B-E2F4B207CC92}" srcOrd="2" destOrd="0" presId="urn:microsoft.com/office/officeart/2009/3/layout/HorizontalOrganizationChart"/>
    <dgm:cxn modelId="{9FAA3548-36DA-4C40-969F-5CDDD8068855}" type="presParOf" srcId="{AA3BDB56-51B0-3C4B-8E7B-B3BA3EB58E27}" destId="{B58F03C3-F47A-1D4D-895F-E69B4170D1A4}" srcOrd="2" destOrd="0" presId="urn:microsoft.com/office/officeart/2009/3/layout/HorizontalOrganizationChart"/>
    <dgm:cxn modelId="{09EE009D-6E51-4A4B-9128-F06966CF1A9C}" type="presParOf" srcId="{971FF8E5-6EC5-714A-B718-641DC0CE3747}" destId="{2A3713A6-643A-FD42-85F7-52FF4CF129A0}" srcOrd="4" destOrd="0" presId="urn:microsoft.com/office/officeart/2009/3/layout/HorizontalOrganizationChart"/>
    <dgm:cxn modelId="{BF6C15F3-503D-3441-A033-3E06660FA481}" type="presParOf" srcId="{971FF8E5-6EC5-714A-B718-641DC0CE3747}" destId="{455F426B-B846-FD4D-9A12-90F2AC6501DD}" srcOrd="5" destOrd="0" presId="urn:microsoft.com/office/officeart/2009/3/layout/HorizontalOrganizationChart"/>
    <dgm:cxn modelId="{D6B971BE-1AFD-F740-813B-4DDCA6A00824}" type="presParOf" srcId="{455F426B-B846-FD4D-9A12-90F2AC6501DD}" destId="{9D06465E-BB2E-0E43-B981-E69A23BA6D0D}" srcOrd="0" destOrd="0" presId="urn:microsoft.com/office/officeart/2009/3/layout/HorizontalOrganizationChart"/>
    <dgm:cxn modelId="{C9A81532-388D-1F4D-ABC5-54358B49DEC6}" type="presParOf" srcId="{9D06465E-BB2E-0E43-B981-E69A23BA6D0D}" destId="{06487A0B-8F44-A046-89BC-49444E6953A6}" srcOrd="0" destOrd="0" presId="urn:microsoft.com/office/officeart/2009/3/layout/HorizontalOrganizationChart"/>
    <dgm:cxn modelId="{0FE56D42-35C2-BA4B-8E1D-7B88D5C57DA9}" type="presParOf" srcId="{9D06465E-BB2E-0E43-B981-E69A23BA6D0D}" destId="{35143AE9-739F-AB45-A2A6-27FBDA1EEB2B}" srcOrd="1" destOrd="0" presId="urn:microsoft.com/office/officeart/2009/3/layout/HorizontalOrganizationChart"/>
    <dgm:cxn modelId="{D1B0A2D0-92FD-5B49-AEA3-FDE23ABC1079}" type="presParOf" srcId="{455F426B-B846-FD4D-9A12-90F2AC6501DD}" destId="{6F193676-2215-0E41-9C04-A5DC6613D64E}" srcOrd="1" destOrd="0" presId="urn:microsoft.com/office/officeart/2009/3/layout/HorizontalOrganizationChart"/>
    <dgm:cxn modelId="{D8F153D9-14D6-1849-91AA-F61C75B2D5AA}" type="presParOf" srcId="{6F193676-2215-0E41-9C04-A5DC6613D64E}" destId="{07FB4CF9-8CF5-9A44-A57B-9D0FB41C91A8}" srcOrd="0" destOrd="0" presId="urn:microsoft.com/office/officeart/2009/3/layout/HorizontalOrganizationChart"/>
    <dgm:cxn modelId="{2F4F2C47-64D2-CC47-95AC-2BD54C854369}" type="presParOf" srcId="{6F193676-2215-0E41-9C04-A5DC6613D64E}" destId="{DD66E6F3-236A-7E45-8E2A-B82C542A4884}" srcOrd="1" destOrd="0" presId="urn:microsoft.com/office/officeart/2009/3/layout/HorizontalOrganizationChart"/>
    <dgm:cxn modelId="{8B916096-0B76-EB41-8D8F-FD2F53CBCC4A}" type="presParOf" srcId="{DD66E6F3-236A-7E45-8E2A-B82C542A4884}" destId="{11C4FBE7-F0B3-F941-A7E6-7C34C204CD33}" srcOrd="0" destOrd="0" presId="urn:microsoft.com/office/officeart/2009/3/layout/HorizontalOrganizationChart"/>
    <dgm:cxn modelId="{BCCD1B85-40D7-CC41-AEFE-A0C3D3E172AB}" type="presParOf" srcId="{11C4FBE7-F0B3-F941-A7E6-7C34C204CD33}" destId="{6FBB7094-C3C6-4646-A364-8F99ECAB2090}" srcOrd="0" destOrd="0" presId="urn:microsoft.com/office/officeart/2009/3/layout/HorizontalOrganizationChart"/>
    <dgm:cxn modelId="{B160FAD0-A002-A04D-BE31-B6A530F3B87B}" type="presParOf" srcId="{11C4FBE7-F0B3-F941-A7E6-7C34C204CD33}" destId="{D3EEEEB9-689A-7D42-90A8-1486ED508519}" srcOrd="1" destOrd="0" presId="urn:microsoft.com/office/officeart/2009/3/layout/HorizontalOrganizationChart"/>
    <dgm:cxn modelId="{B4571890-CA5A-6248-A83F-3FE3F6613930}" type="presParOf" srcId="{DD66E6F3-236A-7E45-8E2A-B82C542A4884}" destId="{2C239EC7-A13C-0343-B3F0-E2C9F79E5A99}" srcOrd="1" destOrd="0" presId="urn:microsoft.com/office/officeart/2009/3/layout/HorizontalOrganizationChart"/>
    <dgm:cxn modelId="{BB48B7AF-196A-0A49-8791-4BD360088445}" type="presParOf" srcId="{2C239EC7-A13C-0343-B3F0-E2C9F79E5A99}" destId="{C14C504C-37C2-9742-87F3-CCE44C666D63}" srcOrd="0" destOrd="0" presId="urn:microsoft.com/office/officeart/2009/3/layout/HorizontalOrganizationChart"/>
    <dgm:cxn modelId="{57E8F361-A59C-C244-9205-CCA675BB66E3}" type="presParOf" srcId="{2C239EC7-A13C-0343-B3F0-E2C9F79E5A99}" destId="{6681916A-F5A9-5741-B45A-0C6BB6BB9C14}" srcOrd="1" destOrd="0" presId="urn:microsoft.com/office/officeart/2009/3/layout/HorizontalOrganizationChart"/>
    <dgm:cxn modelId="{00BFCDA3-B05A-414A-9C62-00BF92AA8D97}" type="presParOf" srcId="{6681916A-F5A9-5741-B45A-0C6BB6BB9C14}" destId="{7CF5577A-FD7C-504D-BA05-782FEFF4B2CA}" srcOrd="0" destOrd="0" presId="urn:microsoft.com/office/officeart/2009/3/layout/HorizontalOrganizationChart"/>
    <dgm:cxn modelId="{C29F4079-2E27-8445-B62D-E34451D7ACDD}" type="presParOf" srcId="{7CF5577A-FD7C-504D-BA05-782FEFF4B2CA}" destId="{15B7D702-FB7F-4244-AB69-0027B7063DEA}" srcOrd="0" destOrd="0" presId="urn:microsoft.com/office/officeart/2009/3/layout/HorizontalOrganizationChart"/>
    <dgm:cxn modelId="{F5F1F742-6F70-B84B-85F2-47D09FA64F59}" type="presParOf" srcId="{7CF5577A-FD7C-504D-BA05-782FEFF4B2CA}" destId="{5B4372EF-666C-AE4C-9684-9DFEF81FF2F8}" srcOrd="1" destOrd="0" presId="urn:microsoft.com/office/officeart/2009/3/layout/HorizontalOrganizationChart"/>
    <dgm:cxn modelId="{16C46227-07EC-5C4E-9D98-CC88CF4E7431}" type="presParOf" srcId="{6681916A-F5A9-5741-B45A-0C6BB6BB9C14}" destId="{15CFED0F-A8D7-E441-B7FC-8B11E6486A78}" srcOrd="1" destOrd="0" presId="urn:microsoft.com/office/officeart/2009/3/layout/HorizontalOrganizationChart"/>
    <dgm:cxn modelId="{88E0085B-4690-184E-BDDA-81A30732C15E}" type="presParOf" srcId="{15CFED0F-A8D7-E441-B7FC-8B11E6486A78}" destId="{54C50811-ADBC-FF46-8BC8-F5E12DCCB034}" srcOrd="0" destOrd="0" presId="urn:microsoft.com/office/officeart/2009/3/layout/HorizontalOrganizationChart"/>
    <dgm:cxn modelId="{7DB264FA-1D73-9047-AD90-5395D8EF0222}" type="presParOf" srcId="{15CFED0F-A8D7-E441-B7FC-8B11E6486A78}" destId="{7C573EC2-6CF4-C54B-934B-221CAB942DAF}" srcOrd="1" destOrd="0" presId="urn:microsoft.com/office/officeart/2009/3/layout/HorizontalOrganizationChart"/>
    <dgm:cxn modelId="{80525ABF-CE93-AA4D-B4BB-47EB6DD5F52B}" type="presParOf" srcId="{7C573EC2-6CF4-C54B-934B-221CAB942DAF}" destId="{1643AFAE-5B3A-824B-A846-7B5ABDDF18B5}" srcOrd="0" destOrd="0" presId="urn:microsoft.com/office/officeart/2009/3/layout/HorizontalOrganizationChart"/>
    <dgm:cxn modelId="{A1A4F185-57DA-9141-A10F-96EB9201137E}" type="presParOf" srcId="{1643AFAE-5B3A-824B-A846-7B5ABDDF18B5}" destId="{A7D00A65-E191-D048-AA09-DC56E17E143F}" srcOrd="0" destOrd="0" presId="urn:microsoft.com/office/officeart/2009/3/layout/HorizontalOrganizationChart"/>
    <dgm:cxn modelId="{1921912B-0098-6640-9799-2C0CDCB19AAD}" type="presParOf" srcId="{1643AFAE-5B3A-824B-A846-7B5ABDDF18B5}" destId="{8575AB77-1A25-6740-A1FD-8DA356A21C0B}" srcOrd="1" destOrd="0" presId="urn:microsoft.com/office/officeart/2009/3/layout/HorizontalOrganizationChart"/>
    <dgm:cxn modelId="{84A2F6B4-FAFB-3C4B-BA91-EE36EBAEF395}" type="presParOf" srcId="{7C573EC2-6CF4-C54B-934B-221CAB942DAF}" destId="{75A33F40-70E2-BB4D-B7DE-29779F6DBF37}" srcOrd="1" destOrd="0" presId="urn:microsoft.com/office/officeart/2009/3/layout/HorizontalOrganizationChart"/>
    <dgm:cxn modelId="{75933CF3-E186-A447-A5A9-4AC2901206D5}" type="presParOf" srcId="{75A33F40-70E2-BB4D-B7DE-29779F6DBF37}" destId="{CAC98345-8AC8-E04E-A625-EEAE92765CF4}" srcOrd="0" destOrd="0" presId="urn:microsoft.com/office/officeart/2009/3/layout/HorizontalOrganizationChart"/>
    <dgm:cxn modelId="{9A14EAFD-F727-BA48-B3FE-986C491E37C6}" type="presParOf" srcId="{75A33F40-70E2-BB4D-B7DE-29779F6DBF37}" destId="{E7EA26CC-96D1-B74F-9D00-9CCD9D4F7918}" srcOrd="1" destOrd="0" presId="urn:microsoft.com/office/officeart/2009/3/layout/HorizontalOrganizationChart"/>
    <dgm:cxn modelId="{D5F675B0-9340-E349-BC3D-8CB0E347B6C9}" type="presParOf" srcId="{E7EA26CC-96D1-B74F-9D00-9CCD9D4F7918}" destId="{2960C51E-73E4-B145-BA7B-8840A937A167}" srcOrd="0" destOrd="0" presId="urn:microsoft.com/office/officeart/2009/3/layout/HorizontalOrganizationChart"/>
    <dgm:cxn modelId="{CC48D503-B2A5-9241-8A1A-24A55F421BA9}" type="presParOf" srcId="{2960C51E-73E4-B145-BA7B-8840A937A167}" destId="{AB9BEDBE-AEF8-C644-A997-39C531F46EDB}" srcOrd="0" destOrd="0" presId="urn:microsoft.com/office/officeart/2009/3/layout/HorizontalOrganizationChart"/>
    <dgm:cxn modelId="{6025A6F5-F761-2046-A732-44E3C142D1A2}" type="presParOf" srcId="{2960C51E-73E4-B145-BA7B-8840A937A167}" destId="{AEDF17DC-917A-E549-9F53-FA3195AFECCE}" srcOrd="1" destOrd="0" presId="urn:microsoft.com/office/officeart/2009/3/layout/HorizontalOrganizationChart"/>
    <dgm:cxn modelId="{E0D46F86-EA39-684F-85E4-7068B0899016}" type="presParOf" srcId="{E7EA26CC-96D1-B74F-9D00-9CCD9D4F7918}" destId="{0DD51A8F-F899-934F-B55A-A5473B1B1994}" srcOrd="1" destOrd="0" presId="urn:microsoft.com/office/officeart/2009/3/layout/HorizontalOrganizationChart"/>
    <dgm:cxn modelId="{2D6FB4E1-BFA2-0047-887E-6D0C91D66C4A}" type="presParOf" srcId="{E7EA26CC-96D1-B74F-9D00-9CCD9D4F7918}" destId="{DE99EA2A-B273-A84C-8B1F-8764137717DF}" srcOrd="2" destOrd="0" presId="urn:microsoft.com/office/officeart/2009/3/layout/HorizontalOrganizationChart"/>
    <dgm:cxn modelId="{CEE136DC-BB31-6D4C-BE50-A7BB9D7F7EB9}" type="presParOf" srcId="{75A33F40-70E2-BB4D-B7DE-29779F6DBF37}" destId="{0B64F52A-E6A3-D541-B3FC-E45A6C5068AF}" srcOrd="2" destOrd="0" presId="urn:microsoft.com/office/officeart/2009/3/layout/HorizontalOrganizationChart"/>
    <dgm:cxn modelId="{0C064FEE-30D8-234F-A8AB-264FDD9C65A8}" type="presParOf" srcId="{75A33F40-70E2-BB4D-B7DE-29779F6DBF37}" destId="{B9CD8781-80BD-9041-B34B-89E9FFF07AEF}" srcOrd="3" destOrd="0" presId="urn:microsoft.com/office/officeart/2009/3/layout/HorizontalOrganizationChart"/>
    <dgm:cxn modelId="{CB8312E7-CF88-3C42-8D10-0EBDC08BFB9A}" type="presParOf" srcId="{B9CD8781-80BD-9041-B34B-89E9FFF07AEF}" destId="{31854FE5-8D0A-E04B-879A-4C9D5159CCB1}" srcOrd="0" destOrd="0" presId="urn:microsoft.com/office/officeart/2009/3/layout/HorizontalOrganizationChart"/>
    <dgm:cxn modelId="{2BB35FC1-31BF-D241-8DAF-B57838942C67}" type="presParOf" srcId="{31854FE5-8D0A-E04B-879A-4C9D5159CCB1}" destId="{4911CB2B-6E84-7E46-999C-8FE531A1548A}" srcOrd="0" destOrd="0" presId="urn:microsoft.com/office/officeart/2009/3/layout/HorizontalOrganizationChart"/>
    <dgm:cxn modelId="{0D624228-716A-F842-B55E-24ABABAEE8E2}" type="presParOf" srcId="{31854FE5-8D0A-E04B-879A-4C9D5159CCB1}" destId="{0DA7DA3C-D0B8-FD42-A366-698FE0E74ACD}" srcOrd="1" destOrd="0" presId="urn:microsoft.com/office/officeart/2009/3/layout/HorizontalOrganizationChart"/>
    <dgm:cxn modelId="{F0E16ABE-C1C4-0E44-963E-AB08E38D57CA}" type="presParOf" srcId="{B9CD8781-80BD-9041-B34B-89E9FFF07AEF}" destId="{15FF1003-E546-2D40-BE05-2EFD666B7660}" srcOrd="1" destOrd="0" presId="urn:microsoft.com/office/officeart/2009/3/layout/HorizontalOrganizationChart"/>
    <dgm:cxn modelId="{4BAAA73E-9522-8746-8142-86F1EC2758D9}" type="presParOf" srcId="{B9CD8781-80BD-9041-B34B-89E9FFF07AEF}" destId="{71B36B7B-814E-264F-9332-5581EA37272C}" srcOrd="2" destOrd="0" presId="urn:microsoft.com/office/officeart/2009/3/layout/HorizontalOrganizationChart"/>
    <dgm:cxn modelId="{661BB89F-2698-114E-9AB2-E5CF3D81C5E3}" type="presParOf" srcId="{75A33F40-70E2-BB4D-B7DE-29779F6DBF37}" destId="{1D4352D2-A4C7-F94A-AA8E-BC426FC7EB29}" srcOrd="4" destOrd="0" presId="urn:microsoft.com/office/officeart/2009/3/layout/HorizontalOrganizationChart"/>
    <dgm:cxn modelId="{601FE7A4-C470-CE41-879E-830DEFAA368C}" type="presParOf" srcId="{75A33F40-70E2-BB4D-B7DE-29779F6DBF37}" destId="{7A1AE6DE-B1CC-CA48-BA58-CC43E01A9A17}" srcOrd="5" destOrd="0" presId="urn:microsoft.com/office/officeart/2009/3/layout/HorizontalOrganizationChart"/>
    <dgm:cxn modelId="{B59058EF-257B-A544-A87C-18C182DF859B}" type="presParOf" srcId="{7A1AE6DE-B1CC-CA48-BA58-CC43E01A9A17}" destId="{18377014-B773-5A4F-8CAE-4B3C5E2CCFA0}" srcOrd="0" destOrd="0" presId="urn:microsoft.com/office/officeart/2009/3/layout/HorizontalOrganizationChart"/>
    <dgm:cxn modelId="{685649E8-8F46-4143-A3E0-0AE992F2C974}" type="presParOf" srcId="{18377014-B773-5A4F-8CAE-4B3C5E2CCFA0}" destId="{66209CF4-5077-114D-820C-5FF1E6289B1D}" srcOrd="0" destOrd="0" presId="urn:microsoft.com/office/officeart/2009/3/layout/HorizontalOrganizationChart"/>
    <dgm:cxn modelId="{1719B2F0-F1A2-CA46-837A-8E84CA27844D}" type="presParOf" srcId="{18377014-B773-5A4F-8CAE-4B3C5E2CCFA0}" destId="{62752B77-B13E-9446-BEE5-28E516FF1E9E}" srcOrd="1" destOrd="0" presId="urn:microsoft.com/office/officeart/2009/3/layout/HorizontalOrganizationChart"/>
    <dgm:cxn modelId="{9519217E-56D5-364A-8B54-9DF20DBAF370}" type="presParOf" srcId="{7A1AE6DE-B1CC-CA48-BA58-CC43E01A9A17}" destId="{779163D9-94D8-904A-8855-3E7BE1A53B55}" srcOrd="1" destOrd="0" presId="urn:microsoft.com/office/officeart/2009/3/layout/HorizontalOrganizationChart"/>
    <dgm:cxn modelId="{7ED7BEBE-CA89-5947-B6B5-9EB5F740D607}" type="presParOf" srcId="{7A1AE6DE-B1CC-CA48-BA58-CC43E01A9A17}" destId="{6CB8B31B-90EB-DA4F-B867-97B812C6E2FF}" srcOrd="2" destOrd="0" presId="urn:microsoft.com/office/officeart/2009/3/layout/HorizontalOrganizationChart"/>
    <dgm:cxn modelId="{9F341EF1-5F65-FF47-80CF-E55D8001182C}" type="presParOf" srcId="{7C573EC2-6CF4-C54B-934B-221CAB942DAF}" destId="{8CCAD9BD-6823-DF40-B33F-CDAC5E0AA009}" srcOrd="2" destOrd="0" presId="urn:microsoft.com/office/officeart/2009/3/layout/HorizontalOrganizationChart"/>
    <dgm:cxn modelId="{0612A021-AF2A-E540-BFF2-4D8DE133FD7A}" type="presParOf" srcId="{15CFED0F-A8D7-E441-B7FC-8B11E6486A78}" destId="{6F779EF5-AAE1-F648-B41C-A74776958E53}" srcOrd="2" destOrd="0" presId="urn:microsoft.com/office/officeart/2009/3/layout/HorizontalOrganizationChart"/>
    <dgm:cxn modelId="{39FE2E7A-FA94-FE42-861F-B2437BFCE7B2}" type="presParOf" srcId="{15CFED0F-A8D7-E441-B7FC-8B11E6486A78}" destId="{58593E06-179B-664B-9F45-283C6B25BCA3}" srcOrd="3" destOrd="0" presId="urn:microsoft.com/office/officeart/2009/3/layout/HorizontalOrganizationChart"/>
    <dgm:cxn modelId="{42AE5B28-C463-3249-8B24-E73E3BA81752}" type="presParOf" srcId="{58593E06-179B-664B-9F45-283C6B25BCA3}" destId="{54BEA741-2B8A-2548-A49F-10069CCC2900}" srcOrd="0" destOrd="0" presId="urn:microsoft.com/office/officeart/2009/3/layout/HorizontalOrganizationChart"/>
    <dgm:cxn modelId="{04C3DA6C-A875-EF43-B786-70100F4BE53E}" type="presParOf" srcId="{54BEA741-2B8A-2548-A49F-10069CCC2900}" destId="{6D5856A5-28A1-534E-AC3A-C356B9019E32}" srcOrd="0" destOrd="0" presId="urn:microsoft.com/office/officeart/2009/3/layout/HorizontalOrganizationChart"/>
    <dgm:cxn modelId="{6D9954AB-A202-E046-8E43-FED51EE58671}" type="presParOf" srcId="{54BEA741-2B8A-2548-A49F-10069CCC2900}" destId="{BDC30749-0C41-DC4C-993F-3C6BB99071E2}" srcOrd="1" destOrd="0" presId="urn:microsoft.com/office/officeart/2009/3/layout/HorizontalOrganizationChart"/>
    <dgm:cxn modelId="{DAC26257-9655-824A-8EFE-76AFE1B04245}" type="presParOf" srcId="{58593E06-179B-664B-9F45-283C6B25BCA3}" destId="{F63FCCA5-69F8-B742-9841-9F695EB87D5B}" srcOrd="1" destOrd="0" presId="urn:microsoft.com/office/officeart/2009/3/layout/HorizontalOrganizationChart"/>
    <dgm:cxn modelId="{8AFF5A5A-48BE-6F49-9A79-B4185C236665}" type="presParOf" srcId="{F63FCCA5-69F8-B742-9841-9F695EB87D5B}" destId="{B6E197A1-DC59-984D-A4FF-C0B8269E0F95}" srcOrd="0" destOrd="0" presId="urn:microsoft.com/office/officeart/2009/3/layout/HorizontalOrganizationChart"/>
    <dgm:cxn modelId="{F4E9471D-E66B-4A49-81FA-E7986E6AEBDE}" type="presParOf" srcId="{F63FCCA5-69F8-B742-9841-9F695EB87D5B}" destId="{3EC1D6A0-81A2-CB46-940C-A24DB9A9F4D8}" srcOrd="1" destOrd="0" presId="urn:microsoft.com/office/officeart/2009/3/layout/HorizontalOrganizationChart"/>
    <dgm:cxn modelId="{38913E6A-ADE5-5B42-9075-37AD40DDB93D}" type="presParOf" srcId="{3EC1D6A0-81A2-CB46-940C-A24DB9A9F4D8}" destId="{8158D27D-0ED6-164D-BAD9-922379CECF3F}" srcOrd="0" destOrd="0" presId="urn:microsoft.com/office/officeart/2009/3/layout/HorizontalOrganizationChart"/>
    <dgm:cxn modelId="{2A0AB3D4-D79B-824C-8F73-1728C6658DF8}" type="presParOf" srcId="{8158D27D-0ED6-164D-BAD9-922379CECF3F}" destId="{04A66468-D2D2-024C-9E0D-2C1AC9085B36}" srcOrd="0" destOrd="0" presId="urn:microsoft.com/office/officeart/2009/3/layout/HorizontalOrganizationChart"/>
    <dgm:cxn modelId="{654F4B89-0777-9043-B366-7060BAA27296}" type="presParOf" srcId="{8158D27D-0ED6-164D-BAD9-922379CECF3F}" destId="{6FF6F819-8543-2148-8DE2-DD31D1473849}" srcOrd="1" destOrd="0" presId="urn:microsoft.com/office/officeart/2009/3/layout/HorizontalOrganizationChart"/>
    <dgm:cxn modelId="{A34EE654-E607-794B-A671-D6DD13255FD7}" type="presParOf" srcId="{3EC1D6A0-81A2-CB46-940C-A24DB9A9F4D8}" destId="{AD59C89E-8A54-3343-917A-9A9A2A8DC82F}" srcOrd="1" destOrd="0" presId="urn:microsoft.com/office/officeart/2009/3/layout/HorizontalOrganizationChart"/>
    <dgm:cxn modelId="{C988A856-7C97-FA49-9204-3C1D2D8CCF60}" type="presParOf" srcId="{3EC1D6A0-81A2-CB46-940C-A24DB9A9F4D8}" destId="{8024CA5A-D79B-5F4A-BEFD-A2C0B2053CCE}" srcOrd="2" destOrd="0" presId="urn:microsoft.com/office/officeart/2009/3/layout/HorizontalOrganizationChart"/>
    <dgm:cxn modelId="{13F77F99-718D-EE47-A295-0231A4C3956D}" type="presParOf" srcId="{F63FCCA5-69F8-B742-9841-9F695EB87D5B}" destId="{B2885F66-AED7-B64A-B3D5-4981DB240208}" srcOrd="2" destOrd="0" presId="urn:microsoft.com/office/officeart/2009/3/layout/HorizontalOrganizationChart"/>
    <dgm:cxn modelId="{5B3436A0-A7C5-A749-A19E-ADB116D93F15}" type="presParOf" srcId="{F63FCCA5-69F8-B742-9841-9F695EB87D5B}" destId="{0E4A3E7D-ED0D-454A-AF6A-367B1D990F4C}" srcOrd="3" destOrd="0" presId="urn:microsoft.com/office/officeart/2009/3/layout/HorizontalOrganizationChart"/>
    <dgm:cxn modelId="{DED0ECED-1769-5940-9670-3EE21E59DEEC}" type="presParOf" srcId="{0E4A3E7D-ED0D-454A-AF6A-367B1D990F4C}" destId="{DE6073D2-1F4C-9340-A8DC-A8CA9F38F8C2}" srcOrd="0" destOrd="0" presId="urn:microsoft.com/office/officeart/2009/3/layout/HorizontalOrganizationChart"/>
    <dgm:cxn modelId="{383831B5-649D-FE4D-983F-8F0E84B97182}" type="presParOf" srcId="{DE6073D2-1F4C-9340-A8DC-A8CA9F38F8C2}" destId="{A57ACB15-3233-544D-A0C5-ADA7C93ECE32}" srcOrd="0" destOrd="0" presId="urn:microsoft.com/office/officeart/2009/3/layout/HorizontalOrganizationChart"/>
    <dgm:cxn modelId="{5091AC2E-48B6-8949-A591-D5F07BC53818}" type="presParOf" srcId="{DE6073D2-1F4C-9340-A8DC-A8CA9F38F8C2}" destId="{ADFE2B5D-4C75-CB4F-A859-C9B4390EF0AF}" srcOrd="1" destOrd="0" presId="urn:microsoft.com/office/officeart/2009/3/layout/HorizontalOrganizationChart"/>
    <dgm:cxn modelId="{5123A2A9-E871-C847-866B-C4A6FB0B1544}" type="presParOf" srcId="{0E4A3E7D-ED0D-454A-AF6A-367B1D990F4C}" destId="{196DF635-8E52-B949-9230-18241E81C002}" srcOrd="1" destOrd="0" presId="urn:microsoft.com/office/officeart/2009/3/layout/HorizontalOrganizationChart"/>
    <dgm:cxn modelId="{AF929111-6BDE-214C-9BC6-B95C1DFF01D3}" type="presParOf" srcId="{0E4A3E7D-ED0D-454A-AF6A-367B1D990F4C}" destId="{355CD509-A368-CB4B-8C1C-638910A9B90C}" srcOrd="2" destOrd="0" presId="urn:microsoft.com/office/officeart/2009/3/layout/HorizontalOrganizationChart"/>
    <dgm:cxn modelId="{6FB75139-A7EC-F541-AC08-5618457F528D}" type="presParOf" srcId="{58593E06-179B-664B-9F45-283C6B25BCA3}" destId="{8213CD47-93D1-7844-A567-8EEDE3E65A62}" srcOrd="2" destOrd="0" presId="urn:microsoft.com/office/officeart/2009/3/layout/HorizontalOrganizationChart"/>
    <dgm:cxn modelId="{80277957-1FB7-5D4B-869D-7D7D8D81B228}" type="presParOf" srcId="{15CFED0F-A8D7-E441-B7FC-8B11E6486A78}" destId="{4265CB75-F3B3-FA46-95A1-CCF667C359EC}" srcOrd="4" destOrd="0" presId="urn:microsoft.com/office/officeart/2009/3/layout/HorizontalOrganizationChart"/>
    <dgm:cxn modelId="{6ABD32E2-A9D0-5647-9D0E-F88D24455E8A}" type="presParOf" srcId="{15CFED0F-A8D7-E441-B7FC-8B11E6486A78}" destId="{2D6639F1-3C3C-4A4C-9BB2-6EE003CC26DE}" srcOrd="5" destOrd="0" presId="urn:microsoft.com/office/officeart/2009/3/layout/HorizontalOrganizationChart"/>
    <dgm:cxn modelId="{3FDBA839-68E6-394D-AAB9-EDA45BE453FA}" type="presParOf" srcId="{2D6639F1-3C3C-4A4C-9BB2-6EE003CC26DE}" destId="{FF82FFBA-5446-594E-AD87-C8B474B0859D}" srcOrd="0" destOrd="0" presId="urn:microsoft.com/office/officeart/2009/3/layout/HorizontalOrganizationChart"/>
    <dgm:cxn modelId="{736C53F9-384A-7648-994B-7BB40415A843}" type="presParOf" srcId="{FF82FFBA-5446-594E-AD87-C8B474B0859D}" destId="{D75B7EAD-3844-BC4A-AEFE-A463D33816D4}" srcOrd="0" destOrd="0" presId="urn:microsoft.com/office/officeart/2009/3/layout/HorizontalOrganizationChart"/>
    <dgm:cxn modelId="{C0104F34-2AEC-F64E-915C-832C8D68F58A}" type="presParOf" srcId="{FF82FFBA-5446-594E-AD87-C8B474B0859D}" destId="{3ECA129B-56F8-0E44-8C8F-DB97A97B6211}" srcOrd="1" destOrd="0" presId="urn:microsoft.com/office/officeart/2009/3/layout/HorizontalOrganizationChart"/>
    <dgm:cxn modelId="{AF82C951-067B-2D4E-A446-2CC4A4D234D0}" type="presParOf" srcId="{2D6639F1-3C3C-4A4C-9BB2-6EE003CC26DE}" destId="{8DB2F4BE-361E-9C4E-AD1B-C182E5BFB139}" srcOrd="1" destOrd="0" presId="urn:microsoft.com/office/officeart/2009/3/layout/HorizontalOrganizationChart"/>
    <dgm:cxn modelId="{C4D0D593-405B-0842-AF9B-FC6777281735}" type="presParOf" srcId="{8DB2F4BE-361E-9C4E-AD1B-C182E5BFB139}" destId="{A19EE508-8EB6-6D48-AE23-756C814149B0}" srcOrd="0" destOrd="0" presId="urn:microsoft.com/office/officeart/2009/3/layout/HorizontalOrganizationChart"/>
    <dgm:cxn modelId="{F79EB3F2-98B9-2A49-9A46-A62CE9812DF5}" type="presParOf" srcId="{8DB2F4BE-361E-9C4E-AD1B-C182E5BFB139}" destId="{7DAE3B30-F059-D44F-9590-97A8E191BEC1}" srcOrd="1" destOrd="0" presId="urn:microsoft.com/office/officeart/2009/3/layout/HorizontalOrganizationChart"/>
    <dgm:cxn modelId="{B213BB4D-021B-4544-A26B-008B76D6640F}" type="presParOf" srcId="{7DAE3B30-F059-D44F-9590-97A8E191BEC1}" destId="{B1F880EB-685F-1448-A8D6-533E18ADF050}" srcOrd="0" destOrd="0" presId="urn:microsoft.com/office/officeart/2009/3/layout/HorizontalOrganizationChart"/>
    <dgm:cxn modelId="{1B647F20-39A8-CC4D-8F3E-2CCD8EBC6430}" type="presParOf" srcId="{B1F880EB-685F-1448-A8D6-533E18ADF050}" destId="{B7C97F15-0D1D-FF43-A070-E6896C554D46}" srcOrd="0" destOrd="0" presId="urn:microsoft.com/office/officeart/2009/3/layout/HorizontalOrganizationChart"/>
    <dgm:cxn modelId="{E20FF01C-23FA-D049-8E9E-CD2989BD2F2C}" type="presParOf" srcId="{B1F880EB-685F-1448-A8D6-533E18ADF050}" destId="{4D07D178-A389-C840-82F7-5DB7C1F546A5}" srcOrd="1" destOrd="0" presId="urn:microsoft.com/office/officeart/2009/3/layout/HorizontalOrganizationChart"/>
    <dgm:cxn modelId="{C3F44B35-DD5C-204E-8269-E4D25CCD115B}" type="presParOf" srcId="{7DAE3B30-F059-D44F-9590-97A8E191BEC1}" destId="{4A4E90A7-B312-2E42-9539-AACCF0619A58}" srcOrd="1" destOrd="0" presId="urn:microsoft.com/office/officeart/2009/3/layout/HorizontalOrganizationChart"/>
    <dgm:cxn modelId="{73333790-290A-F640-B61C-2C5E2AEC3BE0}" type="presParOf" srcId="{7DAE3B30-F059-D44F-9590-97A8E191BEC1}" destId="{4A87E1E6-0207-FF4D-BDC7-45491C9DDD8D}" srcOrd="2" destOrd="0" presId="urn:microsoft.com/office/officeart/2009/3/layout/HorizontalOrganizationChart"/>
    <dgm:cxn modelId="{4644774A-324D-FE42-A3E2-3DEFBC381019}" type="presParOf" srcId="{2D6639F1-3C3C-4A4C-9BB2-6EE003CC26DE}" destId="{6924272B-BFE7-AB4A-B6A9-603043BDA214}" srcOrd="2" destOrd="0" presId="urn:microsoft.com/office/officeart/2009/3/layout/HorizontalOrganizationChart"/>
    <dgm:cxn modelId="{AAEAEA67-4AE0-8A45-9367-A266AFFDDAEB}" type="presParOf" srcId="{15CFED0F-A8D7-E441-B7FC-8B11E6486A78}" destId="{2679A54E-390A-CE48-829B-293C648E3478}" srcOrd="6" destOrd="0" presId="urn:microsoft.com/office/officeart/2009/3/layout/HorizontalOrganizationChart"/>
    <dgm:cxn modelId="{4554278D-F3B7-504D-B563-3C0A6BE3B273}" type="presParOf" srcId="{15CFED0F-A8D7-E441-B7FC-8B11E6486A78}" destId="{B2EF57DC-CF47-1B4D-B750-4859C88F09C6}" srcOrd="7" destOrd="0" presId="urn:microsoft.com/office/officeart/2009/3/layout/HorizontalOrganizationChart"/>
    <dgm:cxn modelId="{AFDCBCBF-81FB-C446-9011-9575F101F4DB}" type="presParOf" srcId="{B2EF57DC-CF47-1B4D-B750-4859C88F09C6}" destId="{9466EFC6-91BE-264E-9BD7-386C99E4F975}" srcOrd="0" destOrd="0" presId="urn:microsoft.com/office/officeart/2009/3/layout/HorizontalOrganizationChart"/>
    <dgm:cxn modelId="{7EEC3B44-0BB2-294D-BB8D-597102C076AD}" type="presParOf" srcId="{9466EFC6-91BE-264E-9BD7-386C99E4F975}" destId="{4391BBA2-F3D1-D449-B887-07E771CA0713}" srcOrd="0" destOrd="0" presId="urn:microsoft.com/office/officeart/2009/3/layout/HorizontalOrganizationChart"/>
    <dgm:cxn modelId="{4D9BDE40-A206-194D-9542-910A9778899E}" type="presParOf" srcId="{9466EFC6-91BE-264E-9BD7-386C99E4F975}" destId="{7B98FC2A-7A48-CD49-9E17-63A135D5950C}" srcOrd="1" destOrd="0" presId="urn:microsoft.com/office/officeart/2009/3/layout/HorizontalOrganizationChart"/>
    <dgm:cxn modelId="{97987894-8D8D-F84F-A149-BFB0D51AF3A3}" type="presParOf" srcId="{B2EF57DC-CF47-1B4D-B750-4859C88F09C6}" destId="{D4AC21BE-E351-814E-B3C5-30CF14F60B52}" srcOrd="1" destOrd="0" presId="urn:microsoft.com/office/officeart/2009/3/layout/HorizontalOrganizationChart"/>
    <dgm:cxn modelId="{49E5C094-C182-8D46-8B2D-37DC3BC5DCEE}" type="presParOf" srcId="{B2EF57DC-CF47-1B4D-B750-4859C88F09C6}" destId="{0B1CB4FA-99E4-8F4A-BC3D-694F57F17D85}" srcOrd="2" destOrd="0" presId="urn:microsoft.com/office/officeart/2009/3/layout/HorizontalOrganizationChart"/>
    <dgm:cxn modelId="{123383C7-BB58-604F-B048-988C16A1D2C8}" type="presParOf" srcId="{15CFED0F-A8D7-E441-B7FC-8B11E6486A78}" destId="{A631E1C1-D8D2-1642-BD7C-F6D9463A0E1D}" srcOrd="8" destOrd="0" presId="urn:microsoft.com/office/officeart/2009/3/layout/HorizontalOrganizationChart"/>
    <dgm:cxn modelId="{BE5299FB-6070-F648-8CB3-3CCC775719B5}" type="presParOf" srcId="{15CFED0F-A8D7-E441-B7FC-8B11E6486A78}" destId="{42287354-84CC-0445-9556-05F4AE206061}" srcOrd="9" destOrd="0" presId="urn:microsoft.com/office/officeart/2009/3/layout/HorizontalOrganizationChart"/>
    <dgm:cxn modelId="{2B325067-0984-4C43-93CB-6D9B8199E229}" type="presParOf" srcId="{42287354-84CC-0445-9556-05F4AE206061}" destId="{E562F6BF-18BE-B247-82CE-702ED1387FB9}" srcOrd="0" destOrd="0" presId="urn:microsoft.com/office/officeart/2009/3/layout/HorizontalOrganizationChart"/>
    <dgm:cxn modelId="{06A3571D-5370-5045-B32B-4FA3CA90E00E}" type="presParOf" srcId="{E562F6BF-18BE-B247-82CE-702ED1387FB9}" destId="{DD8EA461-A2A6-F44E-92CA-9CC717E7082C}" srcOrd="0" destOrd="0" presId="urn:microsoft.com/office/officeart/2009/3/layout/HorizontalOrganizationChart"/>
    <dgm:cxn modelId="{4DF11C25-DDAD-B54A-B837-FAF18C896145}" type="presParOf" srcId="{E562F6BF-18BE-B247-82CE-702ED1387FB9}" destId="{0CC2B1B7-273D-AE47-91B6-27AC31E6CA32}" srcOrd="1" destOrd="0" presId="urn:microsoft.com/office/officeart/2009/3/layout/HorizontalOrganizationChart"/>
    <dgm:cxn modelId="{861B6EC9-6772-AC4D-91C0-C81D55F8ABC4}" type="presParOf" srcId="{42287354-84CC-0445-9556-05F4AE206061}" destId="{BE619515-348E-B846-958D-CCDBDB79C948}" srcOrd="1" destOrd="0" presId="urn:microsoft.com/office/officeart/2009/3/layout/HorizontalOrganizationChart"/>
    <dgm:cxn modelId="{48F89134-6B86-D944-BF5D-246E50BB288C}" type="presParOf" srcId="{42287354-84CC-0445-9556-05F4AE206061}" destId="{0003BFE8-43EA-8D4A-B2BC-E3F2AEC75939}" srcOrd="2" destOrd="0" presId="urn:microsoft.com/office/officeart/2009/3/layout/HorizontalOrganizationChart"/>
    <dgm:cxn modelId="{0BA1A5FE-9714-6D4A-B848-C7DF84B2A920}" type="presParOf" srcId="{15CFED0F-A8D7-E441-B7FC-8B11E6486A78}" destId="{DB6D226E-7C3F-9F44-88AF-F66B2A9B5296}" srcOrd="10" destOrd="0" presId="urn:microsoft.com/office/officeart/2009/3/layout/HorizontalOrganizationChart"/>
    <dgm:cxn modelId="{3F62B231-9CC8-9649-BF25-054E1ED89A35}" type="presParOf" srcId="{15CFED0F-A8D7-E441-B7FC-8B11E6486A78}" destId="{CAAE2CD3-C35F-DC4D-AC8A-197E611F3B60}" srcOrd="11" destOrd="0" presId="urn:microsoft.com/office/officeart/2009/3/layout/HorizontalOrganizationChart"/>
    <dgm:cxn modelId="{1FC2473E-6AA7-1C4E-9B53-140F0ABF73B5}" type="presParOf" srcId="{CAAE2CD3-C35F-DC4D-AC8A-197E611F3B60}" destId="{0B1FD597-1BFF-234A-B106-AD5FB0D82DEB}" srcOrd="0" destOrd="0" presId="urn:microsoft.com/office/officeart/2009/3/layout/HorizontalOrganizationChart"/>
    <dgm:cxn modelId="{B5CF5265-0806-A148-ABC7-7AFC3797FA6D}" type="presParOf" srcId="{0B1FD597-1BFF-234A-B106-AD5FB0D82DEB}" destId="{C4C712DB-08F9-A042-843E-F2483D49D67F}" srcOrd="0" destOrd="0" presId="urn:microsoft.com/office/officeart/2009/3/layout/HorizontalOrganizationChart"/>
    <dgm:cxn modelId="{D9866A7B-D521-4F4E-BF52-42911A1A9F7A}" type="presParOf" srcId="{0B1FD597-1BFF-234A-B106-AD5FB0D82DEB}" destId="{58D45D16-CAD4-9144-90BB-5A5E33F0EE4C}" srcOrd="1" destOrd="0" presId="urn:microsoft.com/office/officeart/2009/3/layout/HorizontalOrganizationChart"/>
    <dgm:cxn modelId="{701A776D-DC0F-AF4D-A744-6D9B91F16D4C}" type="presParOf" srcId="{CAAE2CD3-C35F-DC4D-AC8A-197E611F3B60}" destId="{DCA76FDD-B5FB-4247-ADD4-EEE522DD825A}" srcOrd="1" destOrd="0" presId="urn:microsoft.com/office/officeart/2009/3/layout/HorizontalOrganizationChart"/>
    <dgm:cxn modelId="{1704AFB3-E6D8-8145-8D6A-4D3EEF42E5C5}" type="presParOf" srcId="{CAAE2CD3-C35F-DC4D-AC8A-197E611F3B60}" destId="{60FF37B5-6982-0F49-9663-47E5208E9D29}" srcOrd="2" destOrd="0" presId="urn:microsoft.com/office/officeart/2009/3/layout/HorizontalOrganizationChart"/>
    <dgm:cxn modelId="{00D1FB2A-0357-EB48-B425-2076BEF91B01}" type="presParOf" srcId="{6681916A-F5A9-5741-B45A-0C6BB6BB9C14}" destId="{D9BC17FE-86D0-7E42-A8AB-1C89ECE6C8F0}" srcOrd="2" destOrd="0" presId="urn:microsoft.com/office/officeart/2009/3/layout/HorizontalOrganizationChart"/>
    <dgm:cxn modelId="{E31DE557-676A-314F-B602-56C640F15D44}" type="presParOf" srcId="{2C239EC7-A13C-0343-B3F0-E2C9F79E5A99}" destId="{8EBA6214-13C4-1B42-AF30-6E7D67F9E307}" srcOrd="2" destOrd="0" presId="urn:microsoft.com/office/officeart/2009/3/layout/HorizontalOrganizationChart"/>
    <dgm:cxn modelId="{843B47BB-52A2-BF4E-B9DB-7997E8725DA0}" type="presParOf" srcId="{2C239EC7-A13C-0343-B3F0-E2C9F79E5A99}" destId="{A6337C25-766D-0948-85B6-859BFD8DAC3F}" srcOrd="3" destOrd="0" presId="urn:microsoft.com/office/officeart/2009/3/layout/HorizontalOrganizationChart"/>
    <dgm:cxn modelId="{1BE8395C-3AD8-4049-B292-4778166626FC}" type="presParOf" srcId="{A6337C25-766D-0948-85B6-859BFD8DAC3F}" destId="{7430EBC0-0744-7E4C-B5B2-75DE97EAC9DA}" srcOrd="0" destOrd="0" presId="urn:microsoft.com/office/officeart/2009/3/layout/HorizontalOrganizationChart"/>
    <dgm:cxn modelId="{5C303391-CDD4-F448-AD3C-05D826D5EBF0}" type="presParOf" srcId="{7430EBC0-0744-7E4C-B5B2-75DE97EAC9DA}" destId="{D9BBB7AE-3F82-7C41-96F4-D5A24B6EFE6D}" srcOrd="0" destOrd="0" presId="urn:microsoft.com/office/officeart/2009/3/layout/HorizontalOrganizationChart"/>
    <dgm:cxn modelId="{238B4078-9883-C64F-83B6-8AA3FAEEF419}" type="presParOf" srcId="{7430EBC0-0744-7E4C-B5B2-75DE97EAC9DA}" destId="{006E174C-855C-6641-A3CA-0762E9280DDA}" srcOrd="1" destOrd="0" presId="urn:microsoft.com/office/officeart/2009/3/layout/HorizontalOrganizationChart"/>
    <dgm:cxn modelId="{231457AC-891C-E24E-AED4-6EE38B188B36}" type="presParOf" srcId="{A6337C25-766D-0948-85B6-859BFD8DAC3F}" destId="{4647F27B-A904-8141-80B1-B2B77C2270B0}" srcOrd="1" destOrd="0" presId="urn:microsoft.com/office/officeart/2009/3/layout/HorizontalOrganizationChart"/>
    <dgm:cxn modelId="{60A3691C-3E27-4146-BCE8-B283C3C90917}" type="presParOf" srcId="{A6337C25-766D-0948-85B6-859BFD8DAC3F}" destId="{09A98F49-AE90-604F-9758-99FE19CE87CC}" srcOrd="2" destOrd="0" presId="urn:microsoft.com/office/officeart/2009/3/layout/HorizontalOrganizationChart"/>
    <dgm:cxn modelId="{570E2A75-E195-EF4F-BDF2-0ECFB641F89C}" type="presParOf" srcId="{2C239EC7-A13C-0343-B3F0-E2C9F79E5A99}" destId="{73EE2003-9776-D345-B140-D85DB7D906FC}" srcOrd="4" destOrd="0" presId="urn:microsoft.com/office/officeart/2009/3/layout/HorizontalOrganizationChart"/>
    <dgm:cxn modelId="{8F5654E1-A623-A949-99E6-645FAEFD845D}" type="presParOf" srcId="{2C239EC7-A13C-0343-B3F0-E2C9F79E5A99}" destId="{615BEF19-C9DC-4248-A163-EC4B51E4684C}" srcOrd="5" destOrd="0" presId="urn:microsoft.com/office/officeart/2009/3/layout/HorizontalOrganizationChart"/>
    <dgm:cxn modelId="{648FCA5D-70B9-DE4B-8630-55A72F162EBF}" type="presParOf" srcId="{615BEF19-C9DC-4248-A163-EC4B51E4684C}" destId="{534B0854-BAEA-0D47-ABAC-AB2420C94D36}" srcOrd="0" destOrd="0" presId="urn:microsoft.com/office/officeart/2009/3/layout/HorizontalOrganizationChart"/>
    <dgm:cxn modelId="{57259C0B-AC22-A842-B5CB-DDD36C5B769C}" type="presParOf" srcId="{534B0854-BAEA-0D47-ABAC-AB2420C94D36}" destId="{549687FC-623D-2B4B-ABD4-336801926D96}" srcOrd="0" destOrd="0" presId="urn:microsoft.com/office/officeart/2009/3/layout/HorizontalOrganizationChart"/>
    <dgm:cxn modelId="{C8D6506E-AA6E-5143-9991-4CE9CFD9241E}" type="presParOf" srcId="{534B0854-BAEA-0D47-ABAC-AB2420C94D36}" destId="{E8898CF7-6B5F-0440-998F-BC93FFA0C0CE}" srcOrd="1" destOrd="0" presId="urn:microsoft.com/office/officeart/2009/3/layout/HorizontalOrganizationChart"/>
    <dgm:cxn modelId="{9F12E8A8-CE4E-9946-8B16-9B00E128CE06}" type="presParOf" srcId="{615BEF19-C9DC-4248-A163-EC4B51E4684C}" destId="{FC83A545-9877-544C-B659-84A6BC96E393}" srcOrd="1" destOrd="0" presId="urn:microsoft.com/office/officeart/2009/3/layout/HorizontalOrganizationChart"/>
    <dgm:cxn modelId="{F2E8D615-AC75-1E4E-8615-13832DF3D71C}" type="presParOf" srcId="{615BEF19-C9DC-4248-A163-EC4B51E4684C}" destId="{FC106B62-9A0F-4244-9AF6-BCB66EE0C104}" srcOrd="2" destOrd="0" presId="urn:microsoft.com/office/officeart/2009/3/layout/HorizontalOrganizationChart"/>
    <dgm:cxn modelId="{2C4ABD21-0167-514D-81CA-549650359697}" type="presParOf" srcId="{DD66E6F3-236A-7E45-8E2A-B82C542A4884}" destId="{A0A48127-F0AA-8D45-9909-1B115F9404BC}" srcOrd="2" destOrd="0" presId="urn:microsoft.com/office/officeart/2009/3/layout/HorizontalOrganizationChart"/>
    <dgm:cxn modelId="{B91B272D-6959-374B-89E3-5DB55223EBD4}" type="presParOf" srcId="{455F426B-B846-FD4D-9A12-90F2AC6501DD}" destId="{8FD91BA9-8AE9-3141-81D7-B01106213E18}" srcOrd="2" destOrd="0" presId="urn:microsoft.com/office/officeart/2009/3/layout/HorizontalOrganizationChart"/>
    <dgm:cxn modelId="{761598C8-2C29-EC4F-86FA-E97EF067ED3E}" type="presParOf" srcId="{971FF8E5-6EC5-714A-B718-641DC0CE3747}" destId="{29D3A6E5-A9D5-5A45-9A5B-1A3FC4B9D409}" srcOrd="6" destOrd="0" presId="urn:microsoft.com/office/officeart/2009/3/layout/HorizontalOrganizationChart"/>
    <dgm:cxn modelId="{D8BE8C2B-65AB-744D-8B67-33D6863B87AF}" type="presParOf" srcId="{971FF8E5-6EC5-714A-B718-641DC0CE3747}" destId="{8F3A1115-86B8-7841-BEB0-DE8E94A2B9F8}" srcOrd="7" destOrd="0" presId="urn:microsoft.com/office/officeart/2009/3/layout/HorizontalOrganizationChart"/>
    <dgm:cxn modelId="{8F56337B-6C76-AE4E-92AE-09B46042DB64}" type="presParOf" srcId="{8F3A1115-86B8-7841-BEB0-DE8E94A2B9F8}" destId="{CD51BE4B-DC74-8641-8A26-80379CC57A95}" srcOrd="0" destOrd="0" presId="urn:microsoft.com/office/officeart/2009/3/layout/HorizontalOrganizationChart"/>
    <dgm:cxn modelId="{24F9651D-EDEC-2446-993D-8A63EABFB3AA}" type="presParOf" srcId="{CD51BE4B-DC74-8641-8A26-80379CC57A95}" destId="{E81F0564-7B1B-7341-8B75-2DA8E936FAF1}" srcOrd="0" destOrd="0" presId="urn:microsoft.com/office/officeart/2009/3/layout/HorizontalOrganizationChart"/>
    <dgm:cxn modelId="{C67D85B5-DBBE-CE48-B2FE-C4C5E35F7E80}" type="presParOf" srcId="{CD51BE4B-DC74-8641-8A26-80379CC57A95}" destId="{37BC2A0B-5DE5-0848-AE34-13A83401E826}" srcOrd="1" destOrd="0" presId="urn:microsoft.com/office/officeart/2009/3/layout/HorizontalOrganizationChart"/>
    <dgm:cxn modelId="{BE2C2292-EB1C-754B-BBFB-9B365ABE882A}" type="presParOf" srcId="{8F3A1115-86B8-7841-BEB0-DE8E94A2B9F8}" destId="{D6959E54-3490-FB44-918A-32F51F25E714}" srcOrd="1" destOrd="0" presId="urn:microsoft.com/office/officeart/2009/3/layout/HorizontalOrganizationChart"/>
    <dgm:cxn modelId="{C4D60A7C-8131-FB49-A2AE-C8B62F475EB7}" type="presParOf" srcId="{8F3A1115-86B8-7841-BEB0-DE8E94A2B9F8}" destId="{61318EEA-E294-4A45-871E-AA5CF84D332F}" srcOrd="2" destOrd="0" presId="urn:microsoft.com/office/officeart/2009/3/layout/HorizontalOrganizationChart"/>
    <dgm:cxn modelId="{F715C99C-0B5D-AB4D-8E60-696D39F7EE6D}" type="presParOf" srcId="{971FF8E5-6EC5-714A-B718-641DC0CE3747}" destId="{2888006B-AF02-9041-9160-45554715131E}" srcOrd="8" destOrd="0" presId="urn:microsoft.com/office/officeart/2009/3/layout/HorizontalOrganizationChart"/>
    <dgm:cxn modelId="{58CCD2A5-2C81-5743-B930-5AE503985C7A}" type="presParOf" srcId="{971FF8E5-6EC5-714A-B718-641DC0CE3747}" destId="{1D6A2EF2-D702-6149-A9C4-5E523A72889A}" srcOrd="9" destOrd="0" presId="urn:microsoft.com/office/officeart/2009/3/layout/HorizontalOrganizationChart"/>
    <dgm:cxn modelId="{D9E5430D-4E39-9E4A-A670-A4FDC14E2531}" type="presParOf" srcId="{1D6A2EF2-D702-6149-A9C4-5E523A72889A}" destId="{7CCF007D-8FA2-814A-8C46-222DB65FDFBB}" srcOrd="0" destOrd="0" presId="urn:microsoft.com/office/officeart/2009/3/layout/HorizontalOrganizationChart"/>
    <dgm:cxn modelId="{94667762-C831-D845-A96E-C0E10B25F0A4}" type="presParOf" srcId="{7CCF007D-8FA2-814A-8C46-222DB65FDFBB}" destId="{D7610AB8-98C4-2E4E-9749-286CFD159ED9}" srcOrd="0" destOrd="0" presId="urn:microsoft.com/office/officeart/2009/3/layout/HorizontalOrganizationChart"/>
    <dgm:cxn modelId="{0A50F253-D1D5-EF4D-9BB5-D7D53A077FB9}" type="presParOf" srcId="{7CCF007D-8FA2-814A-8C46-222DB65FDFBB}" destId="{A69A4AFB-11FE-294C-917D-38A2EA357CC5}" srcOrd="1" destOrd="0" presId="urn:microsoft.com/office/officeart/2009/3/layout/HorizontalOrganizationChart"/>
    <dgm:cxn modelId="{CF10C5E1-CA26-B749-95F1-323A8A75508D}" type="presParOf" srcId="{1D6A2EF2-D702-6149-A9C4-5E523A72889A}" destId="{EE14CF73-836E-624B-98F4-1AD64208B24D}" srcOrd="1" destOrd="0" presId="urn:microsoft.com/office/officeart/2009/3/layout/HorizontalOrganizationChart"/>
    <dgm:cxn modelId="{E9C1D62C-F5E0-894E-B3EA-0BDC17A6B28B}" type="presParOf" srcId="{1D6A2EF2-D702-6149-A9C4-5E523A72889A}" destId="{4D9DF844-E857-204A-9695-C5C6DCFAB3F2}" srcOrd="2" destOrd="0" presId="urn:microsoft.com/office/officeart/2009/3/layout/HorizontalOrganizationChart"/>
    <dgm:cxn modelId="{BE9B64F8-B9D9-4449-AEFD-46ED902C795F}" type="presParOf" srcId="{2321AB21-0AA1-BC41-AAC7-0C797A15D3C0}" destId="{B7C2BB9F-44DB-E649-A8A9-E20C4CACAA3B}" srcOrd="2" destOrd="0" presId="urn:microsoft.com/office/officeart/2009/3/layout/HorizontalOrganizationChart"/>
    <dgm:cxn modelId="{EE84A6D8-E654-F54E-8E71-D26B26C1774F}" type="presParOf" srcId="{65437B86-0212-7341-9771-F79B6D955ACC}" destId="{05ECFE71-3C0B-FE4B-8FD4-C71A9A7EE6B8}" srcOrd="2" destOrd="0" presId="urn:microsoft.com/office/officeart/2009/3/layout/HorizontalOrganizationChart"/>
    <dgm:cxn modelId="{7D18363E-1C7A-194B-9C4C-0FAEF6E5527B}" type="presParOf" srcId="{65437B86-0212-7341-9771-F79B6D955ACC}" destId="{9B2EB31A-D77B-8F4F-B64E-851C9F20521D}" srcOrd="3" destOrd="0" presId="urn:microsoft.com/office/officeart/2009/3/layout/HorizontalOrganizationChart"/>
    <dgm:cxn modelId="{8D3678BB-80D3-A642-A6DA-635864282BEA}" type="presParOf" srcId="{9B2EB31A-D77B-8F4F-B64E-851C9F20521D}" destId="{82C68EE3-6CBB-AB4B-8EAC-BCDD81940292}" srcOrd="0" destOrd="0" presId="urn:microsoft.com/office/officeart/2009/3/layout/HorizontalOrganizationChart"/>
    <dgm:cxn modelId="{A14D903B-1D60-D141-AD03-840AA97D9CCE}" type="presParOf" srcId="{82C68EE3-6CBB-AB4B-8EAC-BCDD81940292}" destId="{C2E71A89-B035-9F49-9F95-B7047C8107FE}" srcOrd="0" destOrd="0" presId="urn:microsoft.com/office/officeart/2009/3/layout/HorizontalOrganizationChart"/>
    <dgm:cxn modelId="{1F002634-10EE-C949-BA68-B3B0074E266E}" type="presParOf" srcId="{82C68EE3-6CBB-AB4B-8EAC-BCDD81940292}" destId="{CA32736C-2488-D548-BEF9-B020C090BF9A}" srcOrd="1" destOrd="0" presId="urn:microsoft.com/office/officeart/2009/3/layout/HorizontalOrganizationChart"/>
    <dgm:cxn modelId="{71B19F9F-E504-9949-9C48-04FB8E90D919}" type="presParOf" srcId="{9B2EB31A-D77B-8F4F-B64E-851C9F20521D}" destId="{09DB90A8-D256-E644-B9B3-BE9FC95B0808}" srcOrd="1" destOrd="0" presId="urn:microsoft.com/office/officeart/2009/3/layout/HorizontalOrganizationChart"/>
    <dgm:cxn modelId="{E5FC4E8C-2073-9743-9920-45432668FD3B}" type="presParOf" srcId="{9B2EB31A-D77B-8F4F-B64E-851C9F20521D}" destId="{63DA4305-C5D2-8D49-9CEB-4C3D41931AA9}" srcOrd="2" destOrd="0" presId="urn:microsoft.com/office/officeart/2009/3/layout/HorizontalOrganizationChart"/>
    <dgm:cxn modelId="{03BDDA00-EB2F-CD47-B5DD-A2B08DEBAC24}" type="presParOf" srcId="{65437B86-0212-7341-9771-F79B6D955ACC}" destId="{184F8FE0-A8C3-F344-9A45-BF0638A3822C}" srcOrd="4" destOrd="0" presId="urn:microsoft.com/office/officeart/2009/3/layout/HorizontalOrganizationChart"/>
    <dgm:cxn modelId="{29923F5A-9A1C-4241-B115-794A70B1EB3D}" type="presParOf" srcId="{65437B86-0212-7341-9771-F79B6D955ACC}" destId="{B4B6C477-58A4-7F40-872B-B1F7C3E1F0FE}" srcOrd="5" destOrd="0" presId="urn:microsoft.com/office/officeart/2009/3/layout/HorizontalOrganizationChart"/>
    <dgm:cxn modelId="{DB80D9CB-B62F-E04B-929F-0B1585CB405A}" type="presParOf" srcId="{B4B6C477-58A4-7F40-872B-B1F7C3E1F0FE}" destId="{0BF6B09E-F910-DB43-B421-2FBBFDF517AD}" srcOrd="0" destOrd="0" presId="urn:microsoft.com/office/officeart/2009/3/layout/HorizontalOrganizationChart"/>
    <dgm:cxn modelId="{7D7F6C16-208B-4A4E-AF7D-3CBA3087CAEE}" type="presParOf" srcId="{0BF6B09E-F910-DB43-B421-2FBBFDF517AD}" destId="{DC1E33C3-CE42-0E4C-87A4-5388069EF6FD}" srcOrd="0" destOrd="0" presId="urn:microsoft.com/office/officeart/2009/3/layout/HorizontalOrganizationChart"/>
    <dgm:cxn modelId="{D5DB58AA-1AC7-6B4F-B250-30D0C458E07F}" type="presParOf" srcId="{0BF6B09E-F910-DB43-B421-2FBBFDF517AD}" destId="{4F794D73-262F-F84D-83E1-DAC045456618}" srcOrd="1" destOrd="0" presId="urn:microsoft.com/office/officeart/2009/3/layout/HorizontalOrganizationChart"/>
    <dgm:cxn modelId="{5051330A-94D5-7F45-90CC-0CA476A09707}" type="presParOf" srcId="{B4B6C477-58A4-7F40-872B-B1F7C3E1F0FE}" destId="{D3E33668-9F0F-4643-971B-47C0A5028ED9}" srcOrd="1" destOrd="0" presId="urn:microsoft.com/office/officeart/2009/3/layout/HorizontalOrganizationChart"/>
    <dgm:cxn modelId="{C3CC354D-5FA9-8F43-A7A6-07D88EEB14A6}" type="presParOf" srcId="{B4B6C477-58A4-7F40-872B-B1F7C3E1F0FE}" destId="{CA986DC6-C0C2-8A47-B26A-F7A5722D5317}" srcOrd="2" destOrd="0" presId="urn:microsoft.com/office/officeart/2009/3/layout/HorizontalOrganizationChart"/>
    <dgm:cxn modelId="{4214E57B-D747-7F42-95EC-48A4229EEE95}" type="presParOf" srcId="{65437B86-0212-7341-9771-F79B6D955ACC}" destId="{4AC3C9ED-4AEF-B347-9843-34CCA39BA2B1}" srcOrd="6" destOrd="0" presId="urn:microsoft.com/office/officeart/2009/3/layout/HorizontalOrganizationChart"/>
    <dgm:cxn modelId="{601B67AD-A464-FC45-BE5B-164078274DA3}" type="presParOf" srcId="{65437B86-0212-7341-9771-F79B6D955ACC}" destId="{98EB086F-9088-604F-9F98-1F8E61F7CC8B}" srcOrd="7" destOrd="0" presId="urn:microsoft.com/office/officeart/2009/3/layout/HorizontalOrganizationChart"/>
    <dgm:cxn modelId="{EDF04313-D11E-164A-8E20-7F9B411E4A5B}" type="presParOf" srcId="{98EB086F-9088-604F-9F98-1F8E61F7CC8B}" destId="{740A9D9D-101A-BD46-B250-C4371E20072B}" srcOrd="0" destOrd="0" presId="urn:microsoft.com/office/officeart/2009/3/layout/HorizontalOrganizationChart"/>
    <dgm:cxn modelId="{2A56EB7C-3CF3-F347-BFC8-290A733FF5EE}" type="presParOf" srcId="{740A9D9D-101A-BD46-B250-C4371E20072B}" destId="{67CE04AD-6A1A-954F-8FF8-438130364507}" srcOrd="0" destOrd="0" presId="urn:microsoft.com/office/officeart/2009/3/layout/HorizontalOrganizationChart"/>
    <dgm:cxn modelId="{CA081BA6-14B9-884A-8397-02297C486782}" type="presParOf" srcId="{740A9D9D-101A-BD46-B250-C4371E20072B}" destId="{C835BCB9-DBBF-984F-AC9C-0537D51ADEDA}" srcOrd="1" destOrd="0" presId="urn:microsoft.com/office/officeart/2009/3/layout/HorizontalOrganizationChart"/>
    <dgm:cxn modelId="{7949F89A-F6B4-6F46-AC0F-E55AE26C5B8A}" type="presParOf" srcId="{98EB086F-9088-604F-9F98-1F8E61F7CC8B}" destId="{4FE84AEF-5C28-0B44-B541-7B399DA74DB2}" srcOrd="1" destOrd="0" presId="urn:microsoft.com/office/officeart/2009/3/layout/HorizontalOrganizationChart"/>
    <dgm:cxn modelId="{F107281F-CFE7-654D-B678-CFB591826E30}" type="presParOf" srcId="{98EB086F-9088-604F-9F98-1F8E61F7CC8B}" destId="{DAE7B3F6-8C56-1C46-995E-F611FE81E2E9}" srcOrd="2" destOrd="0" presId="urn:microsoft.com/office/officeart/2009/3/layout/HorizontalOrganizationChart"/>
    <dgm:cxn modelId="{60EB7AC0-18BF-8740-B8BE-E8E3EB8D1EA3}" type="presParOf" srcId="{65437B86-0212-7341-9771-F79B6D955ACC}" destId="{6235C191-6C40-1042-A0E8-308F6B6980D4}" srcOrd="8" destOrd="0" presId="urn:microsoft.com/office/officeart/2009/3/layout/HorizontalOrganizationChart"/>
    <dgm:cxn modelId="{9FA0B38B-C83C-324A-830A-F34FC668769C}" type="presParOf" srcId="{65437B86-0212-7341-9771-F79B6D955ACC}" destId="{1D477942-9A9A-0340-893A-9F4C7EE5AB46}" srcOrd="9" destOrd="0" presId="urn:microsoft.com/office/officeart/2009/3/layout/HorizontalOrganizationChart"/>
    <dgm:cxn modelId="{B4AF2F21-7649-BA42-992B-F27775BC9ECB}" type="presParOf" srcId="{1D477942-9A9A-0340-893A-9F4C7EE5AB46}" destId="{E387F565-47E6-4A46-8D2A-F5A70D257817}" srcOrd="0" destOrd="0" presId="urn:microsoft.com/office/officeart/2009/3/layout/HorizontalOrganizationChart"/>
    <dgm:cxn modelId="{4E7087E8-0088-1447-ABE5-B7C8708EE64B}" type="presParOf" srcId="{E387F565-47E6-4A46-8D2A-F5A70D257817}" destId="{F51530C5-CCF5-F54F-943D-C8A0250B4C18}" srcOrd="0" destOrd="0" presId="urn:microsoft.com/office/officeart/2009/3/layout/HorizontalOrganizationChart"/>
    <dgm:cxn modelId="{50F84555-92D2-FD40-BEDC-5465656DC6C8}" type="presParOf" srcId="{E387F565-47E6-4A46-8D2A-F5A70D257817}" destId="{537844F8-9E6C-F14A-B187-BCCB71910D24}" srcOrd="1" destOrd="0" presId="urn:microsoft.com/office/officeart/2009/3/layout/HorizontalOrganizationChart"/>
    <dgm:cxn modelId="{53FB4023-F26B-8F45-9138-F66948F337FC}" type="presParOf" srcId="{1D477942-9A9A-0340-893A-9F4C7EE5AB46}" destId="{F5ECA70C-CF06-0C4E-91B1-FEC18871018D}" srcOrd="1" destOrd="0" presId="urn:microsoft.com/office/officeart/2009/3/layout/HorizontalOrganizationChart"/>
    <dgm:cxn modelId="{8C8A3BBC-3030-B446-BB5A-3E55F877C376}" type="presParOf" srcId="{1D477942-9A9A-0340-893A-9F4C7EE5AB46}" destId="{65688218-225B-1940-A9CC-63A4409F9628}" srcOrd="2" destOrd="0" presId="urn:microsoft.com/office/officeart/2009/3/layout/HorizontalOrganizationChart"/>
    <dgm:cxn modelId="{45D70CF8-08E7-F644-BA05-3B9A4F3E5DE8}" type="presParOf" srcId="{5E46F3E7-1956-C643-BD83-85F3E334C877}" destId="{7A67FB61-3263-8443-86AF-0134A804EB88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Analyse the organisation of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684286-D9B5-914E-9C2A-CC59F148836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CEDF8B-EC81-784F-A4F5-4C39F4CEDF3C}">
      <dgm:prSet/>
      <dgm:spPr/>
      <dgm:t>
        <a:bodyPr/>
        <a:lstStyle/>
        <a:p>
          <a:pPr algn="ctr"/>
          <a:r>
            <a:rPr lang="en-GB" b="0" i="0" dirty="0">
              <a:solidFill>
                <a:schemeClr val="tx1"/>
              </a:solidFill>
            </a:rPr>
            <a:t>Look into the supporting files in the </a:t>
          </a:r>
          <a:r>
            <a:rPr lang="en-GB" b="0" i="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b="0" i="0" dirty="0">
              <a:solidFill>
                <a:schemeClr val="tx1"/>
              </a:solidFill>
            </a:rPr>
            <a:t>...</a:t>
          </a:r>
          <a:endParaRPr lang="en-MK" dirty="0">
            <a:solidFill>
              <a:schemeClr val="tx1"/>
            </a:solidFill>
          </a:endParaRPr>
        </a:p>
      </dgm:t>
    </dgm:pt>
    <dgm:pt modelId="{08B44301-6613-4C43-915F-C536C95D4FD7}" type="par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87DB7EF9-B884-EC49-A726-80171658A1C4}" type="sibTrans" cxnId="{4E45F1F3-389B-8A4D-80D4-0A5261F9FD7D}">
      <dgm:prSet/>
      <dgm:spPr/>
      <dgm:t>
        <a:bodyPr/>
        <a:lstStyle/>
        <a:p>
          <a:pPr algn="ctr"/>
          <a:endParaRPr lang="en-GB">
            <a:solidFill>
              <a:schemeClr val="tx1"/>
            </a:solidFill>
          </a:endParaRPr>
        </a:p>
      </dgm:t>
    </dgm:pt>
    <dgm:pt modelId="{1E1D3CC6-75D6-3545-91EF-976131F655B1}" type="pres">
      <dgm:prSet presAssocID="{0F684286-D9B5-914E-9C2A-CC59F1488368}" presName="diagram" presStyleCnt="0">
        <dgm:presLayoutVars>
          <dgm:dir/>
          <dgm:resizeHandles val="exact"/>
        </dgm:presLayoutVars>
      </dgm:prSet>
      <dgm:spPr/>
    </dgm:pt>
    <dgm:pt modelId="{48FC9931-A37F-BE4A-9E5E-518164571207}" type="pres">
      <dgm:prSet presAssocID="{E7CEDF8B-EC81-784F-A4F5-4C39F4CEDF3C}" presName="node" presStyleLbl="node1" presStyleIdx="0" presStyleCnt="1">
        <dgm:presLayoutVars>
          <dgm:bulletEnabled val="1"/>
        </dgm:presLayoutVars>
      </dgm:prSet>
      <dgm:spPr/>
    </dgm:pt>
  </dgm:ptLst>
  <dgm:cxnLst>
    <dgm:cxn modelId="{91B42361-D5A9-BD42-933B-2690A932BE8A}" type="presOf" srcId="{E7CEDF8B-EC81-784F-A4F5-4C39F4CEDF3C}" destId="{48FC9931-A37F-BE4A-9E5E-518164571207}" srcOrd="0" destOrd="0" presId="urn:microsoft.com/office/officeart/2005/8/layout/default"/>
    <dgm:cxn modelId="{21A76963-737E-4148-A36A-2F815E650287}" type="presOf" srcId="{0F684286-D9B5-914E-9C2A-CC59F1488368}" destId="{1E1D3CC6-75D6-3545-91EF-976131F655B1}" srcOrd="0" destOrd="0" presId="urn:microsoft.com/office/officeart/2005/8/layout/default"/>
    <dgm:cxn modelId="{4E45F1F3-389B-8A4D-80D4-0A5261F9FD7D}" srcId="{0F684286-D9B5-914E-9C2A-CC59F1488368}" destId="{E7CEDF8B-EC81-784F-A4F5-4C39F4CEDF3C}" srcOrd="0" destOrd="0" parTransId="{08B44301-6613-4C43-915F-C536C95D4FD7}" sibTransId="{87DB7EF9-B884-EC49-A726-80171658A1C4}"/>
    <dgm:cxn modelId="{1E04998C-1A94-6444-9870-A2C1B979B7F9}" type="presParOf" srcId="{1E1D3CC6-75D6-3545-91EF-976131F655B1}" destId="{48FC9931-A37F-BE4A-9E5E-518164571207}" srcOrd="0" destOrd="0" presId="urn:microsoft.com/office/officeart/2005/8/layout/default"/>
  </dgm:cxnLst>
  <dgm:bg>
    <a:solidFill>
      <a:schemeClr val="accent2"/>
    </a:solidFill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2D5DD-9C2C-7940-91CB-FA49256D6C72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59CDE-7339-0248-9A18-DD0119DD537E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b="0" i="0" kern="1200" dirty="0">
              <a:solidFill>
                <a:schemeClr val="tx1"/>
              </a:solidFill>
            </a:rPr>
            <a:t>Extend the instructor kit</a:t>
          </a:r>
          <a:endParaRPr lang="en-GB" sz="4500" kern="1200" dirty="0">
            <a:solidFill>
              <a:schemeClr val="tx1"/>
            </a:solidFill>
          </a:endParaRPr>
        </a:p>
      </dsp:txBody>
      <dsp:txXfrm>
        <a:off x="604289" y="435133"/>
        <a:ext cx="9851585" cy="870267"/>
      </dsp:txXfrm>
    </dsp:sp>
    <dsp:sp modelId="{2D3FC799-51C0-3E4A-A95E-F9CF43A05AA9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3CF49C-B375-964D-A2D8-225A3A474803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Structure learning materials</a:t>
          </a:r>
        </a:p>
      </dsp:txBody>
      <dsp:txXfrm>
        <a:off x="920631" y="1740535"/>
        <a:ext cx="9535243" cy="870267"/>
      </dsp:txXfrm>
    </dsp:sp>
    <dsp:sp modelId="{B30DAC21-0F70-A848-8E67-57546AC768D1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FA6A-5D30-A14E-8FDA-37F06FD756F5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4500" b="0" i="0" kern="1200">
              <a:solidFill>
                <a:schemeClr val="tx1"/>
              </a:solidFill>
            </a:rPr>
            <a:t>Gather supporting elements</a:t>
          </a:r>
        </a:p>
      </dsp:txBody>
      <dsp:txXfrm>
        <a:off x="604289" y="3045936"/>
        <a:ext cx="9851585" cy="870267"/>
      </dsp:txXfrm>
    </dsp:sp>
    <dsp:sp modelId="{03485202-1616-2647-9327-7EE30F7CEAD3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0B474D-C964-7D4E-9F4E-59DCF61790C7}">
      <dsp:nvSpPr>
        <dsp:cNvPr id="0" name=""/>
        <dsp:cNvSpPr/>
      </dsp:nvSpPr>
      <dsp:spPr>
        <a:xfrm>
          <a:off x="3080" y="1557466"/>
          <a:ext cx="3091011" cy="1236404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Facilitation Guide</a:t>
          </a:r>
        </a:p>
      </dsp:txBody>
      <dsp:txXfrm>
        <a:off x="3080" y="1557466"/>
        <a:ext cx="2781910" cy="1236404"/>
      </dsp:txXfrm>
    </dsp:sp>
    <dsp:sp modelId="{0535F613-3C08-B440-BA61-C8F98E3D3241}">
      <dsp:nvSpPr>
        <dsp:cNvPr id="0" name=""/>
        <dsp:cNvSpPr/>
      </dsp:nvSpPr>
      <dsp:spPr>
        <a:xfrm>
          <a:off x="2475889" y="1557466"/>
          <a:ext cx="3091011" cy="12364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Feedback</a:t>
          </a:r>
        </a:p>
      </dsp:txBody>
      <dsp:txXfrm>
        <a:off x="3094091" y="1557466"/>
        <a:ext cx="1854607" cy="1236404"/>
      </dsp:txXfrm>
    </dsp:sp>
    <dsp:sp modelId="{711F7485-3DB6-4943-B685-58BF24C7B99A}">
      <dsp:nvSpPr>
        <dsp:cNvPr id="0" name=""/>
        <dsp:cNvSpPr/>
      </dsp:nvSpPr>
      <dsp:spPr>
        <a:xfrm>
          <a:off x="4948698" y="1557466"/>
          <a:ext cx="3091011" cy="12364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Organisation</a:t>
          </a:r>
        </a:p>
      </dsp:txBody>
      <dsp:txXfrm>
        <a:off x="5566900" y="1557466"/>
        <a:ext cx="1854607" cy="1236404"/>
      </dsp:txXfrm>
    </dsp:sp>
    <dsp:sp modelId="{0323E577-2693-D64A-8F37-60700452B565}">
      <dsp:nvSpPr>
        <dsp:cNvPr id="0" name=""/>
        <dsp:cNvSpPr/>
      </dsp:nvSpPr>
      <dsp:spPr>
        <a:xfrm>
          <a:off x="7421507" y="1557466"/>
          <a:ext cx="3091011" cy="1236404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tx1"/>
              </a:solidFill>
            </a:rPr>
            <a:t>Supporting elements</a:t>
          </a:r>
        </a:p>
      </dsp:txBody>
      <dsp:txXfrm>
        <a:off x="8039709" y="1557466"/>
        <a:ext cx="1854607" cy="1236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7D9EC6-DE2D-E947-8632-66C392E92D01}">
      <dsp:nvSpPr>
        <dsp:cNvPr id="0" name=""/>
        <dsp:cNvSpPr/>
      </dsp:nvSpPr>
      <dsp:spPr>
        <a:xfrm>
          <a:off x="0" y="543"/>
          <a:ext cx="9258300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what to do</a:t>
          </a:r>
          <a:endParaRPr lang="en-GB" sz="2400" kern="1200">
            <a:solidFill>
              <a:schemeClr val="tx1"/>
            </a:solidFill>
          </a:endParaRPr>
        </a:p>
      </dsp:txBody>
      <dsp:txXfrm>
        <a:off x="28100" y="28643"/>
        <a:ext cx="9202100" cy="519439"/>
      </dsp:txXfrm>
    </dsp:sp>
    <dsp:sp modelId="{B5997A81-F8F5-5B4B-8A2A-5C4371B0A374}">
      <dsp:nvSpPr>
        <dsp:cNvPr id="0" name=""/>
        <dsp:cNvSpPr/>
      </dsp:nvSpPr>
      <dsp:spPr>
        <a:xfrm>
          <a:off x="0" y="5761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Before, during and after the training</a:t>
          </a:r>
        </a:p>
      </dsp:txBody>
      <dsp:txXfrm>
        <a:off x="0" y="576183"/>
        <a:ext cx="9258300" cy="397440"/>
      </dsp:txXfrm>
    </dsp:sp>
    <dsp:sp modelId="{522C6ECB-138B-1543-89BE-8FC4B967E4EF}">
      <dsp:nvSpPr>
        <dsp:cNvPr id="0" name=""/>
        <dsp:cNvSpPr/>
      </dsp:nvSpPr>
      <dsp:spPr>
        <a:xfrm>
          <a:off x="0" y="973623"/>
          <a:ext cx="9258300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where are all of the materials that should be used during the training</a:t>
          </a:r>
        </a:p>
      </dsp:txBody>
      <dsp:txXfrm>
        <a:off x="28100" y="1001723"/>
        <a:ext cx="9202100" cy="519439"/>
      </dsp:txXfrm>
    </dsp:sp>
    <dsp:sp modelId="{A2761A4B-A079-504B-B77E-28E1D7AB82FB}">
      <dsp:nvSpPr>
        <dsp:cNvPr id="0" name=""/>
        <dsp:cNvSpPr/>
      </dsp:nvSpPr>
      <dsp:spPr>
        <a:xfrm>
          <a:off x="0" y="1549263"/>
          <a:ext cx="9258300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digital materials location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physical resources and equipment needed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e.g. projector, activity resources such as card decks, ...</a:t>
          </a:r>
        </a:p>
      </dsp:txBody>
      <dsp:txXfrm>
        <a:off x="0" y="1549263"/>
        <a:ext cx="9258300" cy="919080"/>
      </dsp:txXfrm>
    </dsp:sp>
    <dsp:sp modelId="{335730E3-150E-704B-92A0-FFFAAA62D02C}">
      <dsp:nvSpPr>
        <dsp:cNvPr id="0" name=""/>
        <dsp:cNvSpPr/>
      </dsp:nvSpPr>
      <dsp:spPr>
        <a:xfrm>
          <a:off x="0" y="2468343"/>
          <a:ext cx="9258300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materials beforehand</a:t>
          </a:r>
        </a:p>
      </dsp:txBody>
      <dsp:txXfrm>
        <a:off x="28100" y="2496443"/>
        <a:ext cx="9202100" cy="519439"/>
      </dsp:txXfrm>
    </dsp:sp>
    <dsp:sp modelId="{C7C85879-75DD-A14B-8386-5988FAA8E361}">
      <dsp:nvSpPr>
        <dsp:cNvPr id="0" name=""/>
        <dsp:cNvSpPr/>
      </dsp:nvSpPr>
      <dsp:spPr>
        <a:xfrm>
          <a:off x="0" y="3043983"/>
          <a:ext cx="9258300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e.g. something needs to be written on flip charts</a:t>
          </a:r>
        </a:p>
      </dsp:txBody>
      <dsp:txXfrm>
        <a:off x="0" y="3043983"/>
        <a:ext cx="9258300" cy="397440"/>
      </dsp:txXfrm>
    </dsp:sp>
    <dsp:sp modelId="{8E957AF8-C1A7-7B43-9D06-EA16BDB5D105}">
      <dsp:nvSpPr>
        <dsp:cNvPr id="0" name=""/>
        <dsp:cNvSpPr/>
      </dsp:nvSpPr>
      <dsp:spPr>
        <a:xfrm>
          <a:off x="0" y="3441423"/>
          <a:ext cx="9258300" cy="575639"/>
        </a:xfrm>
        <a:prstGeom prst="round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2400" b="0" i="0" kern="1200">
              <a:solidFill>
                <a:schemeClr val="tx1"/>
              </a:solidFill>
            </a:rPr>
            <a:t>how to prepare the learning environment</a:t>
          </a:r>
        </a:p>
      </dsp:txBody>
      <dsp:txXfrm>
        <a:off x="28100" y="3469523"/>
        <a:ext cx="9202100" cy="519439"/>
      </dsp:txXfrm>
    </dsp:sp>
    <dsp:sp modelId="{851E7D1B-35CD-644B-A126-8DAFFB297DC2}">
      <dsp:nvSpPr>
        <dsp:cNvPr id="0" name=""/>
        <dsp:cNvSpPr/>
      </dsp:nvSpPr>
      <dsp:spPr>
        <a:xfrm>
          <a:off x="0" y="4017063"/>
          <a:ext cx="9258300" cy="869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951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>
              <a:solidFill>
                <a:schemeClr val="tx1"/>
              </a:solidFill>
            </a:rPr>
            <a:t>room layout and any other specifics (e.g. name tags, sign-in sheet, etc.)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GB" sz="1800" b="0" i="0" kern="1200" dirty="0">
              <a:solidFill>
                <a:schemeClr val="tx1"/>
              </a:solidFill>
            </a:rPr>
            <a:t>in case of an online training this includes preparation of the virtual room, providing access, sending out or publishing reading materials, ...</a:t>
          </a:r>
        </a:p>
      </dsp:txBody>
      <dsp:txXfrm>
        <a:off x="0" y="4017063"/>
        <a:ext cx="9258300" cy="8694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5C191-6C40-1042-A0E8-308F6B6980D4}">
      <dsp:nvSpPr>
        <dsp:cNvPr id="0" name=""/>
        <dsp:cNvSpPr/>
      </dsp:nvSpPr>
      <dsp:spPr>
        <a:xfrm>
          <a:off x="1511972" y="4684876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C3C9ED-4AEF-B347-9843-34CCA39BA2B1}">
      <dsp:nvSpPr>
        <dsp:cNvPr id="0" name=""/>
        <dsp:cNvSpPr/>
      </dsp:nvSpPr>
      <dsp:spPr>
        <a:xfrm>
          <a:off x="1511972" y="4684876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8FE0-A8C3-F344-9A45-BF0638A3822C}">
      <dsp:nvSpPr>
        <dsp:cNvPr id="0" name=""/>
        <dsp:cNvSpPr/>
      </dsp:nvSpPr>
      <dsp:spPr>
        <a:xfrm>
          <a:off x="1511972" y="4639156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ECFE71-3C0B-FE4B-8FD4-C71A9A7EE6B8}">
      <dsp:nvSpPr>
        <dsp:cNvPr id="0" name=""/>
        <dsp:cNvSpPr/>
      </dsp:nvSpPr>
      <dsp:spPr>
        <a:xfrm>
          <a:off x="1511972" y="4100111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006B-AF02-9041-9160-45554715131E}">
      <dsp:nvSpPr>
        <dsp:cNvPr id="0" name=""/>
        <dsp:cNvSpPr/>
      </dsp:nvSpPr>
      <dsp:spPr>
        <a:xfrm>
          <a:off x="3292123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1169528"/>
              </a:lnTo>
              <a:lnTo>
                <a:pt x="271717" y="116952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A6E5-A9D5-5A45-9A5B-1A3FC4B9D409}">
      <dsp:nvSpPr>
        <dsp:cNvPr id="0" name=""/>
        <dsp:cNvSpPr/>
      </dsp:nvSpPr>
      <dsp:spPr>
        <a:xfrm>
          <a:off x="3292123" y="3515347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764"/>
              </a:lnTo>
              <a:lnTo>
                <a:pt x="271717" y="584764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E2003-9776-D345-B140-D85DB7D906FC}">
      <dsp:nvSpPr>
        <dsp:cNvPr id="0" name=""/>
        <dsp:cNvSpPr/>
      </dsp:nvSpPr>
      <dsp:spPr>
        <a:xfrm>
          <a:off x="6852426" y="351534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726" y="0"/>
              </a:lnTo>
              <a:lnTo>
                <a:pt x="135726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A6214-13C4-1B42-AF30-6E7D67F9E307}">
      <dsp:nvSpPr>
        <dsp:cNvPr id="0" name=""/>
        <dsp:cNvSpPr/>
      </dsp:nvSpPr>
      <dsp:spPr>
        <a:xfrm>
          <a:off x="6852426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D226E-7C3F-9F44-88AF-F66B2A9B5296}">
      <dsp:nvSpPr>
        <dsp:cNvPr id="0" name=""/>
        <dsp:cNvSpPr/>
      </dsp:nvSpPr>
      <dsp:spPr>
        <a:xfrm>
          <a:off x="8631104" y="2931154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044676"/>
              </a:lnTo>
              <a:lnTo>
                <a:pt x="271717" y="204467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1E1C1-D8D2-1642-BD7C-F6D9463A0E1D}">
      <dsp:nvSpPr>
        <dsp:cNvPr id="0" name=""/>
        <dsp:cNvSpPr/>
      </dsp:nvSpPr>
      <dsp:spPr>
        <a:xfrm>
          <a:off x="8631104" y="2931154"/>
          <a:ext cx="271717" cy="14604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1460483"/>
              </a:lnTo>
              <a:lnTo>
                <a:pt x="271717" y="146048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79A54E-390A-CE48-829B-293C648E3478}">
      <dsp:nvSpPr>
        <dsp:cNvPr id="0" name=""/>
        <dsp:cNvSpPr/>
      </dsp:nvSpPr>
      <dsp:spPr>
        <a:xfrm>
          <a:off x="8631104" y="2931154"/>
          <a:ext cx="271717" cy="87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876289"/>
              </a:lnTo>
              <a:lnTo>
                <a:pt x="271717" y="87628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9EE508-8EB6-6D48-AE23-756C814149B0}">
      <dsp:nvSpPr>
        <dsp:cNvPr id="0" name=""/>
        <dsp:cNvSpPr/>
      </dsp:nvSpPr>
      <dsp:spPr>
        <a:xfrm>
          <a:off x="10409782" y="3177530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5CB75-F3B3-FA46-95A1-CCF667C359EC}">
      <dsp:nvSpPr>
        <dsp:cNvPr id="0" name=""/>
        <dsp:cNvSpPr/>
      </dsp:nvSpPr>
      <dsp:spPr>
        <a:xfrm>
          <a:off x="8631104" y="293115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85F66-AED7-B64A-B3D5-4981DB240208}">
      <dsp:nvSpPr>
        <dsp:cNvPr id="0" name=""/>
        <dsp:cNvSpPr/>
      </dsp:nvSpPr>
      <dsp:spPr>
        <a:xfrm>
          <a:off x="10409782" y="2346961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292096"/>
              </a:lnTo>
              <a:lnTo>
                <a:pt x="271717" y="29209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E197A1-DC59-984D-A4FF-C0B8269E0F95}">
      <dsp:nvSpPr>
        <dsp:cNvPr id="0" name=""/>
        <dsp:cNvSpPr/>
      </dsp:nvSpPr>
      <dsp:spPr>
        <a:xfrm>
          <a:off x="10409782" y="2054864"/>
          <a:ext cx="271717" cy="292096"/>
        </a:xfrm>
        <a:custGeom>
          <a:avLst/>
          <a:gdLst/>
          <a:ahLst/>
          <a:cxnLst/>
          <a:rect l="0" t="0" r="0" b="0"/>
          <a:pathLst>
            <a:path>
              <a:moveTo>
                <a:pt x="0" y="292096"/>
              </a:moveTo>
              <a:lnTo>
                <a:pt x="135858" y="29209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779EF5-AAE1-F648-B41C-A74776958E53}">
      <dsp:nvSpPr>
        <dsp:cNvPr id="0" name=""/>
        <dsp:cNvSpPr/>
      </dsp:nvSpPr>
      <dsp:spPr>
        <a:xfrm>
          <a:off x="8631104" y="2346961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352D2-A4C7-F94A-AA8E-BC426FC7EB29}">
      <dsp:nvSpPr>
        <dsp:cNvPr id="0" name=""/>
        <dsp:cNvSpPr/>
      </dsp:nvSpPr>
      <dsp:spPr>
        <a:xfrm>
          <a:off x="10409782" y="886477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5858" y="0"/>
              </a:lnTo>
              <a:lnTo>
                <a:pt x="135858" y="584193"/>
              </a:lnTo>
              <a:lnTo>
                <a:pt x="271717" y="58419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4F52A-E6A3-D541-B3FC-E45A6C5068AF}">
      <dsp:nvSpPr>
        <dsp:cNvPr id="0" name=""/>
        <dsp:cNvSpPr/>
      </dsp:nvSpPr>
      <dsp:spPr>
        <a:xfrm>
          <a:off x="10409782" y="84075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98345-8AC8-E04E-A625-EEAE92765CF4}">
      <dsp:nvSpPr>
        <dsp:cNvPr id="0" name=""/>
        <dsp:cNvSpPr/>
      </dsp:nvSpPr>
      <dsp:spPr>
        <a:xfrm>
          <a:off x="10409782" y="30228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858" y="584193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C50811-ADBC-FF46-8BC8-F5E12DCCB034}">
      <dsp:nvSpPr>
        <dsp:cNvPr id="0" name=""/>
        <dsp:cNvSpPr/>
      </dsp:nvSpPr>
      <dsp:spPr>
        <a:xfrm>
          <a:off x="8631104" y="886477"/>
          <a:ext cx="271717" cy="2044676"/>
        </a:xfrm>
        <a:custGeom>
          <a:avLst/>
          <a:gdLst/>
          <a:ahLst/>
          <a:cxnLst/>
          <a:rect l="0" t="0" r="0" b="0"/>
          <a:pathLst>
            <a:path>
              <a:moveTo>
                <a:pt x="0" y="2044676"/>
              </a:moveTo>
              <a:lnTo>
                <a:pt x="135858" y="2044676"/>
              </a:lnTo>
              <a:lnTo>
                <a:pt x="135858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C504C-37C2-9742-87F3-CCE44C666D63}">
      <dsp:nvSpPr>
        <dsp:cNvPr id="0" name=""/>
        <dsp:cNvSpPr/>
      </dsp:nvSpPr>
      <dsp:spPr>
        <a:xfrm>
          <a:off x="6852426" y="2931154"/>
          <a:ext cx="271717" cy="584193"/>
        </a:xfrm>
        <a:custGeom>
          <a:avLst/>
          <a:gdLst/>
          <a:ahLst/>
          <a:cxnLst/>
          <a:rect l="0" t="0" r="0" b="0"/>
          <a:pathLst>
            <a:path>
              <a:moveTo>
                <a:pt x="0" y="584193"/>
              </a:moveTo>
              <a:lnTo>
                <a:pt x="135726" y="584193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B4CF9-8CF5-9A44-A57B-9D0FB41C91A8}">
      <dsp:nvSpPr>
        <dsp:cNvPr id="0" name=""/>
        <dsp:cNvSpPr/>
      </dsp:nvSpPr>
      <dsp:spPr>
        <a:xfrm>
          <a:off x="5072275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3713A6-643A-FD42-85F7-52FF4CF129A0}">
      <dsp:nvSpPr>
        <dsp:cNvPr id="0" name=""/>
        <dsp:cNvSpPr/>
      </dsp:nvSpPr>
      <dsp:spPr>
        <a:xfrm>
          <a:off x="3292123" y="3469627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606F5-35D4-0647-9D3B-CA68360868F2}">
      <dsp:nvSpPr>
        <dsp:cNvPr id="0" name=""/>
        <dsp:cNvSpPr/>
      </dsp:nvSpPr>
      <dsp:spPr>
        <a:xfrm>
          <a:off x="5072275" y="2884863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05B9F5-B9C6-6345-9553-67D1481197C9}">
      <dsp:nvSpPr>
        <dsp:cNvPr id="0" name=""/>
        <dsp:cNvSpPr/>
      </dsp:nvSpPr>
      <dsp:spPr>
        <a:xfrm>
          <a:off x="3292123" y="2930583"/>
          <a:ext cx="271717" cy="584764"/>
        </a:xfrm>
        <a:custGeom>
          <a:avLst/>
          <a:gdLst/>
          <a:ahLst/>
          <a:cxnLst/>
          <a:rect l="0" t="0" r="0" b="0"/>
          <a:pathLst>
            <a:path>
              <a:moveTo>
                <a:pt x="0" y="584764"/>
              </a:moveTo>
              <a:lnTo>
                <a:pt x="135726" y="584764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4FD2B-BC53-A94C-81F6-E56A3E06015C}">
      <dsp:nvSpPr>
        <dsp:cNvPr id="0" name=""/>
        <dsp:cNvSpPr/>
      </dsp:nvSpPr>
      <dsp:spPr>
        <a:xfrm>
          <a:off x="5072275" y="2300098"/>
          <a:ext cx="27171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1717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96D20-D3E5-3847-8218-3118C4D50BA2}">
      <dsp:nvSpPr>
        <dsp:cNvPr id="0" name=""/>
        <dsp:cNvSpPr/>
      </dsp:nvSpPr>
      <dsp:spPr>
        <a:xfrm>
          <a:off x="3292123" y="2345818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7C0596-F824-9743-B148-D4F32B7A3129}">
      <dsp:nvSpPr>
        <dsp:cNvPr id="0" name=""/>
        <dsp:cNvSpPr/>
      </dsp:nvSpPr>
      <dsp:spPr>
        <a:xfrm>
          <a:off x="1511972" y="3515347"/>
          <a:ext cx="271717" cy="1169528"/>
        </a:xfrm>
        <a:custGeom>
          <a:avLst/>
          <a:gdLst/>
          <a:ahLst/>
          <a:cxnLst/>
          <a:rect l="0" t="0" r="0" b="0"/>
          <a:pathLst>
            <a:path>
              <a:moveTo>
                <a:pt x="0" y="1169528"/>
              </a:moveTo>
              <a:lnTo>
                <a:pt x="135726" y="1169528"/>
              </a:lnTo>
              <a:lnTo>
                <a:pt x="135726" y="0"/>
              </a:lnTo>
              <a:lnTo>
                <a:pt x="27171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41BF4-6885-5D49-A102-80A61E5595AE}">
      <dsp:nvSpPr>
        <dsp:cNvPr id="0" name=""/>
        <dsp:cNvSpPr/>
      </dsp:nvSpPr>
      <dsp:spPr>
        <a:xfrm>
          <a:off x="3538" y="4477488"/>
          <a:ext cx="1508433" cy="4147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Root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38" y="4477488"/>
        <a:ext cx="1508433" cy="414774"/>
      </dsp:txXfrm>
    </dsp:sp>
    <dsp:sp modelId="{30491DA2-1E15-3344-843A-E8628EDC2CE7}">
      <dsp:nvSpPr>
        <dsp:cNvPr id="0" name=""/>
        <dsp:cNvSpPr/>
      </dsp:nvSpPr>
      <dsp:spPr>
        <a:xfrm>
          <a:off x="1783690" y="3307960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resources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307960"/>
        <a:ext cx="1508433" cy="414774"/>
      </dsp:txXfrm>
    </dsp:sp>
    <dsp:sp modelId="{84F86C5C-7812-E244-BDAA-5290162735E4}">
      <dsp:nvSpPr>
        <dsp:cNvPr id="0" name=""/>
        <dsp:cNvSpPr/>
      </dsp:nvSpPr>
      <dsp:spPr>
        <a:xfrm>
          <a:off x="3563841" y="2138431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138431"/>
        <a:ext cx="1508433" cy="414774"/>
      </dsp:txXfrm>
    </dsp:sp>
    <dsp:sp modelId="{1246582A-C065-8540-9E5D-267DB02010C4}">
      <dsp:nvSpPr>
        <dsp:cNvPr id="0" name=""/>
        <dsp:cNvSpPr/>
      </dsp:nvSpPr>
      <dsp:spPr>
        <a:xfrm>
          <a:off x="5343992" y="2138431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138431"/>
        <a:ext cx="1508433" cy="414774"/>
      </dsp:txXfrm>
    </dsp:sp>
    <dsp:sp modelId="{1E71D345-4BDD-5946-9716-00F65ECEF7A5}">
      <dsp:nvSpPr>
        <dsp:cNvPr id="0" name=""/>
        <dsp:cNvSpPr/>
      </dsp:nvSpPr>
      <dsp:spPr>
        <a:xfrm>
          <a:off x="3563841" y="2723195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Feedback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2723195"/>
        <a:ext cx="1508433" cy="414774"/>
      </dsp:txXfrm>
    </dsp:sp>
    <dsp:sp modelId="{E9833248-76E3-3F47-A529-91190B8774E6}">
      <dsp:nvSpPr>
        <dsp:cNvPr id="0" name=""/>
        <dsp:cNvSpPr/>
      </dsp:nvSpPr>
      <dsp:spPr>
        <a:xfrm>
          <a:off x="5343992" y="2723195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questions file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2723195"/>
        <a:ext cx="1508433" cy="414774"/>
      </dsp:txXfrm>
    </dsp:sp>
    <dsp:sp modelId="{06487A0B-8F44-A046-89BC-49444E6953A6}">
      <dsp:nvSpPr>
        <dsp:cNvPr id="0" name=""/>
        <dsp:cNvSpPr/>
      </dsp:nvSpPr>
      <dsp:spPr>
        <a:xfrm>
          <a:off x="3563841" y="3307960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Section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307960"/>
        <a:ext cx="1508433" cy="414774"/>
      </dsp:txXfrm>
    </dsp:sp>
    <dsp:sp modelId="{6FBB7094-C3C6-4646-A364-8F99ECAB2090}">
      <dsp:nvSpPr>
        <dsp:cNvPr id="0" name=""/>
        <dsp:cNvSpPr/>
      </dsp:nvSpPr>
      <dsp:spPr>
        <a:xfrm>
          <a:off x="5343992" y="3307960"/>
          <a:ext cx="1508433" cy="414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01 Module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5343992" y="3307960"/>
        <a:ext cx="1508433" cy="414774"/>
      </dsp:txXfrm>
    </dsp:sp>
    <dsp:sp modelId="{15B7D702-FB7F-4244-AB69-0027B7063DEA}">
      <dsp:nvSpPr>
        <dsp:cNvPr id="0" name=""/>
        <dsp:cNvSpPr/>
      </dsp:nvSpPr>
      <dsp:spPr>
        <a:xfrm>
          <a:off x="7124144" y="272396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2723969"/>
        <a:ext cx="1506960" cy="414369"/>
      </dsp:txXfrm>
    </dsp:sp>
    <dsp:sp modelId="{A7D00A65-E191-D048-AA09-DC56E17E143F}">
      <dsp:nvSpPr>
        <dsp:cNvPr id="0" name=""/>
        <dsp:cNvSpPr/>
      </dsp:nvSpPr>
      <dsp:spPr>
        <a:xfrm>
          <a:off x="8902822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Activities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679293"/>
        <a:ext cx="1506960" cy="414369"/>
      </dsp:txXfrm>
    </dsp:sp>
    <dsp:sp modelId="{AB9BEDBE-AEF8-C644-A997-39C531F46EDB}">
      <dsp:nvSpPr>
        <dsp:cNvPr id="0" name=""/>
        <dsp:cNvSpPr/>
      </dsp:nvSpPr>
      <dsp:spPr>
        <a:xfrm>
          <a:off x="10681500" y="9509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01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95099"/>
        <a:ext cx="1506960" cy="414369"/>
      </dsp:txXfrm>
    </dsp:sp>
    <dsp:sp modelId="{4911CB2B-6E84-7E46-999C-8FE531A1548A}">
      <dsp:nvSpPr>
        <dsp:cNvPr id="0" name=""/>
        <dsp:cNvSpPr/>
      </dsp:nvSpPr>
      <dsp:spPr>
        <a:xfrm>
          <a:off x="10681500" y="679293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679293"/>
        <a:ext cx="1506960" cy="414369"/>
      </dsp:txXfrm>
    </dsp:sp>
    <dsp:sp modelId="{66209CF4-5077-114D-820C-5FF1E6289B1D}">
      <dsp:nvSpPr>
        <dsp:cNvPr id="0" name=""/>
        <dsp:cNvSpPr/>
      </dsp:nvSpPr>
      <dsp:spPr>
        <a:xfrm>
          <a:off x="10681500" y="126348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activity details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263486"/>
        <a:ext cx="1506960" cy="414369"/>
      </dsp:txXfrm>
    </dsp:sp>
    <dsp:sp modelId="{6D5856A5-28A1-534E-AC3A-C356B9019E32}">
      <dsp:nvSpPr>
        <dsp:cNvPr id="0" name=""/>
        <dsp:cNvSpPr/>
      </dsp:nvSpPr>
      <dsp:spPr>
        <a:xfrm>
          <a:off x="8902822" y="213977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Assessment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2139776"/>
        <a:ext cx="1506960" cy="414369"/>
      </dsp:txXfrm>
    </dsp:sp>
    <dsp:sp modelId="{04A66468-D2D2-024C-9E0D-2C1AC9085B36}">
      <dsp:nvSpPr>
        <dsp:cNvPr id="0" name=""/>
        <dsp:cNvSpPr/>
      </dsp:nvSpPr>
      <dsp:spPr>
        <a:xfrm>
          <a:off x="10681500" y="184767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question bank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1847679"/>
        <a:ext cx="1506960" cy="414369"/>
      </dsp:txXfrm>
    </dsp:sp>
    <dsp:sp modelId="{A57ACB15-3233-544D-A0C5-ADA7C93ECE32}">
      <dsp:nvSpPr>
        <dsp:cNvPr id="0" name=""/>
        <dsp:cNvSpPr/>
      </dsp:nvSpPr>
      <dsp:spPr>
        <a:xfrm>
          <a:off x="10681500" y="243187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(opt) strategy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2431872"/>
        <a:ext cx="1506960" cy="414369"/>
      </dsp:txXfrm>
    </dsp:sp>
    <dsp:sp modelId="{D75B7EAD-3844-BC4A-AEFE-A463D33816D4}">
      <dsp:nvSpPr>
        <dsp:cNvPr id="0" name=""/>
        <dsp:cNvSpPr/>
      </dsp:nvSpPr>
      <dsp:spPr>
        <a:xfrm>
          <a:off x="8902822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attachments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016066"/>
        <a:ext cx="1506960" cy="414369"/>
      </dsp:txXfrm>
    </dsp:sp>
    <dsp:sp modelId="{B7C97F15-0D1D-FF43-A070-E6896C554D46}">
      <dsp:nvSpPr>
        <dsp:cNvPr id="0" name=""/>
        <dsp:cNvSpPr/>
      </dsp:nvSpPr>
      <dsp:spPr>
        <a:xfrm>
          <a:off x="10681500" y="3016066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media files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0681500" y="3016066"/>
        <a:ext cx="1506960" cy="414369"/>
      </dsp:txXfrm>
    </dsp:sp>
    <dsp:sp modelId="{4391BBA2-F3D1-D449-B887-07E771CA0713}">
      <dsp:nvSpPr>
        <dsp:cNvPr id="0" name=""/>
        <dsp:cNvSpPr/>
      </dsp:nvSpPr>
      <dsp:spPr>
        <a:xfrm>
          <a:off x="8902822" y="3600259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content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3600259"/>
        <a:ext cx="1506960" cy="414369"/>
      </dsp:txXfrm>
    </dsp:sp>
    <dsp:sp modelId="{DD8EA461-A2A6-F44E-92CA-9CC717E7082C}">
      <dsp:nvSpPr>
        <dsp:cNvPr id="0" name=""/>
        <dsp:cNvSpPr/>
      </dsp:nvSpPr>
      <dsp:spPr>
        <a:xfrm>
          <a:off x="8902822" y="418445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slide deck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184452"/>
        <a:ext cx="1506960" cy="414369"/>
      </dsp:txXfrm>
    </dsp:sp>
    <dsp:sp modelId="{C4C712DB-08F9-A042-843E-F2483D49D67F}">
      <dsp:nvSpPr>
        <dsp:cNvPr id="0" name=""/>
        <dsp:cNvSpPr/>
      </dsp:nvSpPr>
      <dsp:spPr>
        <a:xfrm>
          <a:off x="8902822" y="476864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learning unit plan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8902822" y="4768645"/>
        <a:ext cx="1506960" cy="414369"/>
      </dsp:txXfrm>
    </dsp:sp>
    <dsp:sp modelId="{D9BBB7AE-3F82-7C41-96F4-D5A24B6EFE6D}">
      <dsp:nvSpPr>
        <dsp:cNvPr id="0" name=""/>
        <dsp:cNvSpPr/>
      </dsp:nvSpPr>
      <dsp:spPr>
        <a:xfrm>
          <a:off x="7124144" y="3308162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...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308162"/>
        <a:ext cx="1506960" cy="414369"/>
      </dsp:txXfrm>
    </dsp:sp>
    <dsp:sp modelId="{549687FC-623D-2B4B-ABD4-336801926D96}">
      <dsp:nvSpPr>
        <dsp:cNvPr id="0" name=""/>
        <dsp:cNvSpPr/>
      </dsp:nvSpPr>
      <dsp:spPr>
        <a:xfrm>
          <a:off x="7124144" y="3892355"/>
          <a:ext cx="1506960" cy="41436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N Learning Unit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7124144" y="3892355"/>
        <a:ext cx="1506960" cy="414369"/>
      </dsp:txXfrm>
    </dsp:sp>
    <dsp:sp modelId="{E81F0564-7B1B-7341-8B75-2DA8E936FAF1}">
      <dsp:nvSpPr>
        <dsp:cNvPr id="0" name=""/>
        <dsp:cNvSpPr/>
      </dsp:nvSpPr>
      <dsp:spPr>
        <a:xfrm>
          <a:off x="3563841" y="3892724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syllabus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3892724"/>
        <a:ext cx="1508433" cy="414774"/>
      </dsp:txXfrm>
    </dsp:sp>
    <dsp:sp modelId="{D7610AB8-98C4-2E4E-9749-286CFD159ED9}">
      <dsp:nvSpPr>
        <dsp:cNvPr id="0" name=""/>
        <dsp:cNvSpPr/>
      </dsp:nvSpPr>
      <dsp:spPr>
        <a:xfrm>
          <a:off x="3563841" y="4477488"/>
          <a:ext cx="1508433" cy="414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facilitator guide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3563841" y="4477488"/>
        <a:ext cx="1508433" cy="414774"/>
      </dsp:txXfrm>
    </dsp:sp>
    <dsp:sp modelId="{C2E71A89-B035-9F49-9F95-B7047C8107FE}">
      <dsp:nvSpPr>
        <dsp:cNvPr id="0" name=""/>
        <dsp:cNvSpPr/>
      </dsp:nvSpPr>
      <dsp:spPr>
        <a:xfrm>
          <a:off x="1783690" y="3892724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README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3892724"/>
        <a:ext cx="1508433" cy="414774"/>
      </dsp:txXfrm>
    </dsp:sp>
    <dsp:sp modelId="{DC1E33C3-CE42-0E4C-87A4-5388069EF6FD}">
      <dsp:nvSpPr>
        <dsp:cNvPr id="0" name=""/>
        <dsp:cNvSpPr/>
      </dsp:nvSpPr>
      <dsp:spPr>
        <a:xfrm>
          <a:off x="1783690" y="4477488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LICENSE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4477488"/>
        <a:ext cx="1508433" cy="414774"/>
      </dsp:txXfrm>
    </dsp:sp>
    <dsp:sp modelId="{67CE04AD-6A1A-954F-8FF8-438130364507}">
      <dsp:nvSpPr>
        <dsp:cNvPr id="0" name=""/>
        <dsp:cNvSpPr/>
      </dsp:nvSpPr>
      <dsp:spPr>
        <a:xfrm>
          <a:off x="1783690" y="5062253"/>
          <a:ext cx="1508433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CITATION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062253"/>
        <a:ext cx="1508433" cy="414774"/>
      </dsp:txXfrm>
    </dsp:sp>
    <dsp:sp modelId="{F51530C5-CCF5-F54F-943D-C8A0250B4C18}">
      <dsp:nvSpPr>
        <dsp:cNvPr id="0" name=""/>
        <dsp:cNvSpPr/>
      </dsp:nvSpPr>
      <dsp:spPr>
        <a:xfrm>
          <a:off x="1783690" y="5647017"/>
          <a:ext cx="1721804" cy="414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solidFill>
                <a:schemeClr val="tx1"/>
              </a:solidFill>
            </a:rPr>
            <a:t>CODE_OF_CONDUCT</a:t>
          </a:r>
          <a:endParaRPr lang="en-MK" sz="1400" b="1" kern="1200" dirty="0">
            <a:solidFill>
              <a:schemeClr val="tx1"/>
            </a:solidFill>
          </a:endParaRPr>
        </a:p>
      </dsp:txBody>
      <dsp:txXfrm>
        <a:off x="1783690" y="5647017"/>
        <a:ext cx="1721804" cy="4147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Analyse the organisation of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C9931-A37F-BE4A-9E5E-518164571207}">
      <dsp:nvSpPr>
        <dsp:cNvPr id="0" name=""/>
        <dsp:cNvSpPr/>
      </dsp:nvSpPr>
      <dsp:spPr>
        <a:xfrm>
          <a:off x="1632793" y="665"/>
          <a:ext cx="7250013" cy="43500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0" b="0" i="0" kern="1200" dirty="0">
              <a:solidFill>
                <a:schemeClr val="tx1"/>
              </a:solidFill>
            </a:rPr>
            <a:t>Look into the supporting files in the </a:t>
          </a:r>
          <a:r>
            <a:rPr lang="en-GB" sz="6000" b="0" i="0" kern="1200" dirty="0">
              <a:solidFill>
                <a:schemeClr val="tx1"/>
              </a:solidFill>
              <a:hlinkClick xmlns:r="http://schemas.openxmlformats.org/officeDocument/2006/relationships" r:id="rId1"/>
            </a:rPr>
            <a:t>learning materials for this training</a:t>
          </a:r>
          <a:r>
            <a:rPr lang="en-GB" sz="6000" b="0" i="0" kern="1200" dirty="0">
              <a:solidFill>
                <a:schemeClr val="tx1"/>
              </a:solidFill>
            </a:rPr>
            <a:t>...</a:t>
          </a:r>
          <a:endParaRPr lang="en-MK" sz="6000" kern="1200" dirty="0">
            <a:solidFill>
              <a:schemeClr val="tx1"/>
            </a:solidFill>
          </a:endParaRPr>
        </a:p>
      </dsp:txBody>
      <dsp:txXfrm>
        <a:off x="1632793" y="665"/>
        <a:ext cx="7250013" cy="4350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19/10/2023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cope.bccampus.ca/course/view.php?id=477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-by-design-methodology.github.io/FAIR-by-Design_ToT/latest/Stage%203%3A%20Design/07-Facilitation/07-Facilitation/#training-rating" TargetMode="External"/><Relationship Id="rId7" Type="http://schemas.openxmlformats.org/officeDocument/2006/relationships/hyperlink" Target="https://learning.skills4eosc.eu/mod/feedback/view.php?id=36" TargetMode="External"/><Relationship Id="rId2" Type="http://schemas.openxmlformats.org/officeDocument/2006/relationships/hyperlink" Target="https://fair-by-design-methodology.github.io/FAIR-by-Design_ToT/latest/Stage%203%3A%20Design/07-Facilitation/07-Facilitation/#training-evaluation-form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fair-by-design-methodology.github.io/FAIR-by-Design_ToT/latest/Stage%203%3A%20Design/07-Facilitation/07-Facilitation/#insights" TargetMode="External"/><Relationship Id="rId5" Type="http://schemas.openxmlformats.org/officeDocument/2006/relationships/hyperlink" Target="https://fair-by-design-methodology.github.io/FAIR-by-Design_ToT/latest/Stage%203%3A%20Design/07-Facilitation/07-Facilitation/#acquired-knowledge-rating" TargetMode="External"/><Relationship Id="rId4" Type="http://schemas.openxmlformats.org/officeDocument/2006/relationships/hyperlink" Target="https://fair-by-design-methodology.github.io/FAIR-by-Design_ToT/latest/Stage%203%3A%20Design/07-Facilitation/07-Facilitation/#training-aspects-rati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2014/01/07/plaintext-versions-of-creative-commons-4-0-licenses/" TargetMode="External"/><Relationship Id="rId2" Type="http://schemas.openxmlformats.org/officeDocument/2006/relationships/hyperlink" Target="https://citation-file-format.github.io/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Instructional Design and Facilitation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WP2 T3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 example</a:t>
            </a:r>
            <a:endParaRPr lang="en-GB" u="sng" dirty="0"/>
          </a:p>
        </p:txBody>
      </p:sp>
      <p:graphicFrame>
        <p:nvGraphicFramePr>
          <p:cNvPr id="5" name="Content Placeholder 4" descr="Look into the supporting files in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4252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7258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498DE-82FF-0E4B-B5C2-A64A68BAB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2E472C-F450-2E44-9FCD-B45C2AD86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the defined logical organisation of all learning materials files you are now </a:t>
            </a:r>
            <a:r>
              <a:rPr lang="en-GB" dirty="0">
                <a:solidFill>
                  <a:schemeClr val="accent1"/>
                </a:solidFill>
              </a:rPr>
              <a:t>ready to start producing</a:t>
            </a:r>
            <a:r>
              <a:rPr lang="en-GB" dirty="0"/>
              <a:t> your own learning content.</a:t>
            </a:r>
          </a:p>
          <a:p>
            <a:endParaRPr lang="en-GB" dirty="0"/>
          </a:p>
          <a:p>
            <a:r>
              <a:rPr lang="en-GB" dirty="0"/>
              <a:t>It is imperative that you </a:t>
            </a:r>
            <a:r>
              <a:rPr lang="en-GB" dirty="0">
                <a:solidFill>
                  <a:schemeClr val="accent4"/>
                </a:solidFill>
              </a:rPr>
              <a:t>follow the rules of the logical organisation </a:t>
            </a:r>
            <a:r>
              <a:rPr lang="en-GB" dirty="0"/>
              <a:t>if you are planning to </a:t>
            </a:r>
            <a:r>
              <a:rPr lang="en-GB" dirty="0">
                <a:solidFill>
                  <a:schemeClr val="accent2"/>
                </a:solidFill>
              </a:rPr>
              <a:t>automate your publishing</a:t>
            </a:r>
            <a:r>
              <a:rPr lang="en-GB" dirty="0"/>
              <a:t> process based on the </a:t>
            </a:r>
            <a:r>
              <a:rPr lang="en-GB" dirty="0">
                <a:solidFill>
                  <a:schemeClr val="accent3"/>
                </a:solidFill>
              </a:rPr>
              <a:t>workflow provided </a:t>
            </a:r>
            <a:r>
              <a:rPr lang="en-GB" dirty="0"/>
              <a:t>in this training.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</a:t>
            </a:r>
            <a:r>
              <a:rPr lang="en-GB"/>
              <a:t>we continue?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https://doi.org/10.5281/zenodo.10014781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7787A6-D34D-404D-8142-80D11F6A2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graphicFrame>
        <p:nvGraphicFramePr>
          <p:cNvPr id="6" name="Content Placeholder 5" descr="Extend the instructor kit&#10;Structure learning materials&#10;Gather supporting elements">
            <a:extLst>
              <a:ext uri="{FF2B5EF4-FFF2-40B4-BE49-F238E27FC236}">
                <a16:creationId xmlns:a16="http://schemas.microsoft.com/office/drawing/2014/main" id="{4B92A229-72A3-ED4E-90E7-7748C9C787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909970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90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8C6E-0E78-4B48-8319-06DB4A05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 descr="Facilitation Guide&#13;&#10;Feedback&#13;&#10;Organisation&#13;&#10;Supporting elements">
            <a:extLst>
              <a:ext uri="{FF2B5EF4-FFF2-40B4-BE49-F238E27FC236}">
                <a16:creationId xmlns:a16="http://schemas.microsoft.com/office/drawing/2014/main" id="{24ECD2B7-FFB5-3345-869D-D6BC6BC12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89397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2AB81-1B7C-AD4C-BAFB-00C131DE8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825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Instructor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learning unit plan</a:t>
            </a:r>
          </a:p>
          <a:p>
            <a:r>
              <a:rPr lang="en-GB" sz="4000" dirty="0"/>
              <a:t>activity details</a:t>
            </a:r>
          </a:p>
          <a:p>
            <a:r>
              <a:rPr lang="en-GB" sz="4000" dirty="0"/>
              <a:t>quiz question banks</a:t>
            </a:r>
          </a:p>
          <a:p>
            <a:r>
              <a:rPr lang="en-GB" sz="4000" dirty="0"/>
              <a:t>quiz strategies</a:t>
            </a:r>
          </a:p>
          <a:p>
            <a:r>
              <a:rPr lang="en-GB" sz="4000" dirty="0">
                <a:solidFill>
                  <a:schemeClr val="accent4"/>
                </a:solidFill>
              </a:rPr>
              <a:t>facilitation guide</a:t>
            </a:r>
          </a:p>
          <a:p>
            <a:r>
              <a:rPr lang="en-GB" sz="4000" dirty="0">
                <a:solidFill>
                  <a:schemeClr val="accent1"/>
                </a:solidFill>
              </a:rPr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8864-3DB9-504E-9E33-E6924F7FDDD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78A037-D9D9-FC45-9AC4-D3C940EDF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72200" y="2259518"/>
            <a:ext cx="5181600" cy="348355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D8A127-C52A-AD4B-BE8B-7C4567311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172200" y="5743069"/>
            <a:ext cx="5181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s://scope.bccampus.ca/course/view.php?id=477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/3.0/"/>
              </a:rPr>
              <a:t>CC BY</a:t>
            </a:r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3543E3-3CB7-5648-971A-1BE9FC75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GB" dirty="0"/>
              <a:t>Facilitation Guide</a:t>
            </a:r>
          </a:p>
        </p:txBody>
      </p:sp>
      <p:graphicFrame>
        <p:nvGraphicFramePr>
          <p:cNvPr id="7" name="Content Placeholder 6" descr="How to use teaching methods and the learning content together with activities to achieve the defined learning objectives. Detailed step-by-step guide for a trainer to understand what materials to give to students and how to provide them so students would accomplish their learning goals">
            <a:extLst>
              <a:ext uri="{FF2B5EF4-FFF2-40B4-BE49-F238E27FC236}">
                <a16:creationId xmlns:a16="http://schemas.microsoft.com/office/drawing/2014/main" id="{FDA0AB7F-CC18-A246-A3A8-936D0DE907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0468136"/>
              </p:ext>
            </p:extLst>
          </p:nvPr>
        </p:nvGraphicFramePr>
        <p:xfrm>
          <a:off x="1466850" y="1347788"/>
          <a:ext cx="9258300" cy="4887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6B5F-620F-0940-BB19-2587300BF0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266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BBB66-F007-AD4C-8474-7CC58B967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"/>
            <a:ext cx="10515600" cy="1325563"/>
          </a:xfrm>
        </p:spPr>
        <p:txBody>
          <a:bodyPr/>
          <a:lstStyle/>
          <a:p>
            <a:r>
              <a:rPr lang="en-GB" dirty="0"/>
              <a:t>Feedback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5472F-08E6-0942-8F9D-D86A0BA7FD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9BC33-94D8-EE4A-A1C8-6C2DBA3AB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4"/>
                </a:solidFill>
              </a:rPr>
              <a:t>Feedback tool </a:t>
            </a:r>
            <a:r>
              <a:rPr lang="en-GB" dirty="0"/>
              <a:t>integrated in Skills4EOSC learning platform:</a:t>
            </a:r>
          </a:p>
          <a:p>
            <a:pPr lvl="1"/>
            <a:r>
              <a:rPr lang="en-GB" dirty="0"/>
              <a:t>availability from - to</a:t>
            </a:r>
          </a:p>
          <a:p>
            <a:pPr lvl="1"/>
            <a:r>
              <a:rPr lang="en-GB" dirty="0"/>
              <a:t>anonymous</a:t>
            </a:r>
          </a:p>
          <a:p>
            <a:pPr lvl="1"/>
            <a:r>
              <a:rPr lang="en-GB" dirty="0"/>
              <a:t>no multiple submissions</a:t>
            </a:r>
          </a:p>
          <a:p>
            <a:pPr lvl="1"/>
            <a:r>
              <a:rPr lang="en-GB" dirty="0"/>
              <a:t>show analysis page (for transparent review of the results)</a:t>
            </a:r>
          </a:p>
          <a:p>
            <a:r>
              <a:rPr lang="en-GB" dirty="0">
                <a:solidFill>
                  <a:schemeClr val="accent1"/>
                </a:solidFill>
              </a:rPr>
              <a:t>Pre-designed questions</a:t>
            </a:r>
            <a:r>
              <a:rPr lang="en-GB" dirty="0"/>
              <a:t> available for reuse</a:t>
            </a:r>
          </a:p>
          <a:p>
            <a:pPr lvl="1"/>
            <a:r>
              <a:rPr lang="en-GB" dirty="0">
                <a:hlinkClick r:id="rId2"/>
              </a:rPr>
              <a:t>Training Evaluation Form</a:t>
            </a:r>
            <a:endParaRPr lang="en-GB" dirty="0"/>
          </a:p>
          <a:p>
            <a:pPr lvl="2"/>
            <a:r>
              <a:rPr lang="en-GB" dirty="0">
                <a:hlinkClick r:id="rId3"/>
              </a:rPr>
              <a:t>Training rating</a:t>
            </a:r>
            <a:endParaRPr lang="en-GB" dirty="0"/>
          </a:p>
          <a:p>
            <a:pPr lvl="2"/>
            <a:r>
              <a:rPr lang="en-GB" dirty="0">
                <a:hlinkClick r:id="rId4"/>
              </a:rPr>
              <a:t>Training aspects rating</a:t>
            </a:r>
            <a:endParaRPr lang="en-GB" dirty="0"/>
          </a:p>
          <a:p>
            <a:pPr lvl="2"/>
            <a:r>
              <a:rPr lang="en-GB" dirty="0">
                <a:hlinkClick r:id="rId5"/>
              </a:rPr>
              <a:t>Acquired knowledge rating</a:t>
            </a:r>
            <a:endParaRPr lang="en-GB" dirty="0"/>
          </a:p>
          <a:p>
            <a:pPr lvl="2"/>
            <a:r>
              <a:rPr lang="en-GB" dirty="0">
                <a:hlinkClick r:id="rId6"/>
              </a:rPr>
              <a:t>Insights</a:t>
            </a:r>
            <a:endParaRPr lang="en-GB" dirty="0"/>
          </a:p>
        </p:txBody>
      </p:sp>
      <p:grpSp>
        <p:nvGrpSpPr>
          <p:cNvPr id="9" name="Group 8" descr="See how it looks like on the Learning Platform&#13;&#10;">
            <a:extLst>
              <a:ext uri="{FF2B5EF4-FFF2-40B4-BE49-F238E27FC236}">
                <a16:creationId xmlns:a16="http://schemas.microsoft.com/office/drawing/2014/main" id="{67430086-A98D-E54B-B502-0B30159BA71F}"/>
              </a:ext>
            </a:extLst>
          </p:cNvPr>
          <p:cNvGrpSpPr/>
          <p:nvPr/>
        </p:nvGrpSpPr>
        <p:grpSpPr>
          <a:xfrm>
            <a:off x="6095999" y="4669971"/>
            <a:ext cx="5578929" cy="898072"/>
            <a:chOff x="6095999" y="4669971"/>
            <a:chExt cx="5578929" cy="898072"/>
          </a:xfrm>
        </p:grpSpPr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7EC12381-2E99-5947-A454-BED66892A29F}"/>
                </a:ext>
              </a:extLst>
            </p:cNvPr>
            <p:cNvSpPr/>
            <p:nvPr/>
          </p:nvSpPr>
          <p:spPr>
            <a:xfrm rot="10800000">
              <a:off x="6095999" y="4669971"/>
              <a:ext cx="5257800" cy="89807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20D7A26-0E60-5E47-9DA9-A5D7DFE043EE}"/>
                </a:ext>
              </a:extLst>
            </p:cNvPr>
            <p:cNvSpPr txBox="1"/>
            <p:nvPr/>
          </p:nvSpPr>
          <p:spPr>
            <a:xfrm>
              <a:off x="6466114" y="4918952"/>
              <a:ext cx="52088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hlinkClick r:id="rId7"/>
                </a:rPr>
                <a:t>See how it looks like on the Learning Platform</a:t>
              </a:r>
              <a:endParaRPr lang="en-GB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8415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1B1C-354D-224B-8FFA-C219D8A5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71"/>
            <a:ext cx="10515600" cy="1325563"/>
          </a:xfrm>
        </p:spPr>
        <p:txBody>
          <a:bodyPr/>
          <a:lstStyle/>
          <a:p>
            <a:r>
              <a:rPr lang="en-GB" dirty="0"/>
              <a:t>Logical organisation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1D34-56D8-E744-9EFB-08E80C9346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graphicFrame>
        <p:nvGraphicFramePr>
          <p:cNvPr id="7" name="Content Placeholder 6" descr="hierarchical logical organisation per folders">
            <a:extLst>
              <a:ext uri="{FF2B5EF4-FFF2-40B4-BE49-F238E27FC236}">
                <a16:creationId xmlns:a16="http://schemas.microsoft.com/office/drawing/2014/main" id="{F61ABF1E-09DE-C24D-94C1-9C5651B10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3849346"/>
              </p:ext>
            </p:extLst>
          </p:nvPr>
        </p:nvGraphicFramePr>
        <p:xfrm>
          <a:off x="0" y="20071"/>
          <a:ext cx="12192000" cy="615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8250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F317-5FB6-C04D-92DB-9DBE1372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Logical organisation example</a:t>
            </a:r>
            <a:endParaRPr lang="en-GB" u="sng" dirty="0"/>
          </a:p>
        </p:txBody>
      </p:sp>
      <p:graphicFrame>
        <p:nvGraphicFramePr>
          <p:cNvPr id="5" name="Content Placeholder 4" descr="Analyse the organisation of the learning materials for this training.">
            <a:extLst>
              <a:ext uri="{FF2B5EF4-FFF2-40B4-BE49-F238E27FC236}">
                <a16:creationId xmlns:a16="http://schemas.microsoft.com/office/drawing/2014/main" id="{F7AE242E-F1E7-FD41-AEEC-470C1716E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90920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AD4CB-BCCB-2844-85B2-C1E12518D5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4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9239D-D6D3-CE4C-9A34-16F54278B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elements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1321-2F7A-E649-832F-24E319BC15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1</a:t>
            </a:r>
            <a:endParaRPr lang="it-IT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94B590-3B7A-A148-A497-FE650E1A1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chemeClr val="accent4"/>
                </a:solidFill>
              </a:rPr>
              <a:t>Machine-readable Metadata</a:t>
            </a:r>
          </a:p>
          <a:p>
            <a:pPr lvl="1"/>
            <a:r>
              <a:rPr lang="en-GB" dirty="0"/>
              <a:t>In header of Syllabus file</a:t>
            </a:r>
          </a:p>
          <a:p>
            <a:r>
              <a:rPr lang="en-GB" dirty="0">
                <a:solidFill>
                  <a:schemeClr val="accent2"/>
                </a:solidFill>
              </a:rPr>
              <a:t>Citation</a:t>
            </a:r>
          </a:p>
          <a:p>
            <a:pPr lvl="1"/>
            <a:r>
              <a:rPr lang="en-GB" dirty="0">
                <a:hlinkClick r:id="rId2"/>
              </a:rPr>
              <a:t>Citation File Format - CFF</a:t>
            </a:r>
            <a:endParaRPr lang="en-GB" dirty="0"/>
          </a:p>
          <a:p>
            <a:r>
              <a:rPr lang="en-GB" dirty="0">
                <a:solidFill>
                  <a:schemeClr val="accent1"/>
                </a:solidFill>
              </a:rPr>
              <a:t>Licence</a:t>
            </a:r>
          </a:p>
          <a:p>
            <a:pPr lvl="1"/>
            <a:r>
              <a:rPr lang="en-GB" dirty="0"/>
              <a:t> text oriented version of the CC license of your choice</a:t>
            </a:r>
          </a:p>
          <a:p>
            <a:pPr lvl="1"/>
            <a:r>
              <a:rPr lang="en-GB" dirty="0">
                <a:hlinkClick r:id="rId3"/>
              </a:rPr>
              <a:t>https://creativecommons.org/2014/01/07/plaintext-versions-of-creative-commons-4-0-licenses/</a:t>
            </a:r>
            <a:r>
              <a:rPr lang="en-GB" dirty="0"/>
              <a:t> </a:t>
            </a:r>
          </a:p>
          <a:p>
            <a:r>
              <a:rPr lang="en-GB" dirty="0"/>
              <a:t>Code of Conduct</a:t>
            </a:r>
          </a:p>
          <a:p>
            <a:pPr lvl="1"/>
            <a:r>
              <a:rPr lang="en-GB" dirty="0"/>
              <a:t>define the rules of play when working in a collaborative environment</a:t>
            </a:r>
          </a:p>
          <a:p>
            <a:r>
              <a:rPr lang="en-GB" dirty="0">
                <a:solidFill>
                  <a:schemeClr val="accent3"/>
                </a:solidFill>
              </a:rPr>
              <a:t>Readme</a:t>
            </a:r>
          </a:p>
          <a:p>
            <a:pPr lvl="1"/>
            <a:r>
              <a:rPr lang="en-GB" dirty="0"/>
              <a:t>landing page for other trainers and instructional designers that seek to reuse your materials</a:t>
            </a:r>
          </a:p>
        </p:txBody>
      </p:sp>
    </p:spTree>
    <p:extLst>
      <p:ext uri="{BB962C8B-B14F-4D97-AF65-F5344CB8AC3E}">
        <p14:creationId xmlns:p14="http://schemas.microsoft.com/office/powerpoint/2010/main" val="38383563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1147</TotalTime>
  <Words>541</Words>
  <Application>Microsoft Macintosh PowerPoint</Application>
  <DocSecurity>0</DocSecurity>
  <PresentationFormat>Widescreen</PresentationFormat>
  <Paragraphs>107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Quicksand SemiBold</vt:lpstr>
      <vt:lpstr>Calibri</vt:lpstr>
      <vt:lpstr>Arial</vt:lpstr>
      <vt:lpstr>Quicksand</vt:lpstr>
      <vt:lpstr>Tema di Office</vt:lpstr>
      <vt:lpstr>Instructional Design and Facilitation </vt:lpstr>
      <vt:lpstr>Learning Objectives</vt:lpstr>
      <vt:lpstr>Agenda</vt:lpstr>
      <vt:lpstr>Instructor Kit</vt:lpstr>
      <vt:lpstr>Facilitation Guide</vt:lpstr>
      <vt:lpstr>Feedback questions</vt:lpstr>
      <vt:lpstr>Logical organisation</vt:lpstr>
      <vt:lpstr>Logical organisation example</vt:lpstr>
      <vt:lpstr>Supporting elements</vt:lpstr>
      <vt:lpstr>Supporting elements example</vt:lpstr>
      <vt:lpstr>Summary</vt:lpstr>
      <vt:lpstr>Thank you! Any questions before we continue?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47</cp:revision>
  <dcterms:created xsi:type="dcterms:W3CDTF">2022-09-22T13:19:16Z</dcterms:created>
  <dcterms:modified xsi:type="dcterms:W3CDTF">2023-10-19T07:20:59Z</dcterms:modified>
  <cp:category/>
  <dc:identifier/>
  <cp:contentStatus/>
  <dc:language/>
  <cp:version/>
</cp:coreProperties>
</file>